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media/image16.jpg" ContentType="image/png"/>
  <Override PartName="/ppt/media/image17.jpg" ContentType="image/png"/>
  <Override PartName="/ppt/media/image18.jpg" ContentType="image/png"/>
  <Override PartName="/ppt/media/image19.jpg" ContentType="image/png"/>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59" r:id="rId2"/>
    <p:sldMasterId id="2147483771" r:id="rId3"/>
    <p:sldMasterId id="2147483783" r:id="rId4"/>
    <p:sldMasterId id="2147483800" r:id="rId5"/>
    <p:sldMasterId id="2147483812" r:id="rId6"/>
    <p:sldMasterId id="2147483824" r:id="rId7"/>
    <p:sldMasterId id="2147483836" r:id="rId8"/>
    <p:sldMasterId id="2147483848" r:id="rId9"/>
    <p:sldMasterId id="2147483860" r:id="rId10"/>
    <p:sldMasterId id="2147483872" r:id="rId11"/>
  </p:sldMasterIdLst>
  <p:notesMasterIdLst>
    <p:notesMasterId r:id="rId59"/>
  </p:notesMasterIdLst>
  <p:sldIdLst>
    <p:sldId id="256" r:id="rId12"/>
    <p:sldId id="296" r:id="rId13"/>
    <p:sldId id="257" r:id="rId14"/>
    <p:sldId id="295" r:id="rId15"/>
    <p:sldId id="383" r:id="rId16"/>
    <p:sldId id="354" r:id="rId17"/>
    <p:sldId id="335" r:id="rId18"/>
    <p:sldId id="333" r:id="rId19"/>
    <p:sldId id="371" r:id="rId20"/>
    <p:sldId id="384" r:id="rId21"/>
    <p:sldId id="373" r:id="rId22"/>
    <p:sldId id="385" r:id="rId23"/>
    <p:sldId id="377" r:id="rId24"/>
    <p:sldId id="391" r:id="rId25"/>
    <p:sldId id="376" r:id="rId26"/>
    <p:sldId id="340" r:id="rId27"/>
    <p:sldId id="390" r:id="rId28"/>
    <p:sldId id="355" r:id="rId29"/>
    <p:sldId id="319" r:id="rId30"/>
    <p:sldId id="386" r:id="rId31"/>
    <p:sldId id="359" r:id="rId32"/>
    <p:sldId id="327" r:id="rId33"/>
    <p:sldId id="342" r:id="rId34"/>
    <p:sldId id="346" r:id="rId35"/>
    <p:sldId id="347" r:id="rId36"/>
    <p:sldId id="348" r:id="rId37"/>
    <p:sldId id="349" r:id="rId38"/>
    <p:sldId id="369" r:id="rId39"/>
    <p:sldId id="321" r:id="rId40"/>
    <p:sldId id="352" r:id="rId41"/>
    <p:sldId id="375" r:id="rId42"/>
    <p:sldId id="316" r:id="rId43"/>
    <p:sldId id="374" r:id="rId44"/>
    <p:sldId id="353" r:id="rId45"/>
    <p:sldId id="360" r:id="rId46"/>
    <p:sldId id="379" r:id="rId47"/>
    <p:sldId id="380" r:id="rId48"/>
    <p:sldId id="381" r:id="rId49"/>
    <p:sldId id="364" r:id="rId50"/>
    <p:sldId id="365" r:id="rId51"/>
    <p:sldId id="366" r:id="rId52"/>
    <p:sldId id="367" r:id="rId53"/>
    <p:sldId id="368" r:id="rId54"/>
    <p:sldId id="389" r:id="rId55"/>
    <p:sldId id="350" r:id="rId56"/>
    <p:sldId id="387" r:id="rId57"/>
    <p:sldId id="351" r:id="rId58"/>
  </p:sldIdLst>
  <p:sldSz cx="12192000" cy="6858000"/>
  <p:notesSz cx="9929813" cy="67992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BEFFBE-593C-376F-4504-8D9FD953BFBE}" name="康寛 岡本" initials="康岡" userId="83d616582dc5003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9E2F9"/>
    <a:srgbClr val="EFCAB7"/>
    <a:srgbClr val="F7751D"/>
    <a:srgbClr val="AB5F0B"/>
    <a:srgbClr val="F9FAD8"/>
    <a:srgbClr val="B3E67A"/>
    <a:srgbClr val="0C91F4"/>
    <a:srgbClr val="EB5945"/>
    <a:srgbClr val="FB95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0" autoAdjust="0"/>
    <p:restoredTop sz="93985" autoAdjust="0"/>
  </p:normalViewPr>
  <p:slideViewPr>
    <p:cSldViewPr snapToGrid="0">
      <p:cViewPr>
        <p:scale>
          <a:sx n="70" d="100"/>
          <a:sy n="70" d="100"/>
        </p:scale>
        <p:origin x="344" y="5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5" Type="http://schemas.openxmlformats.org/officeDocument/2006/relationships/slideMaster" Target="slideMasters/slideMaster5.xml"/><Relationship Id="rId61" Type="http://schemas.openxmlformats.org/officeDocument/2006/relationships/viewProps" Target="viewProp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microsoft.com/office/2018/10/relationships/authors" Target="author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notesMaster" Target="notesMasters/notesMaster1.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434073925472707E-2"/>
          <c:y val="0.11881716758917442"/>
          <c:w val="0.90364235919554636"/>
          <c:h val="0.75730205600760547"/>
        </c:manualLayout>
      </c:layout>
      <c:lineChart>
        <c:grouping val="standard"/>
        <c:varyColors val="0"/>
        <c:ser>
          <c:idx val="0"/>
          <c:order val="0"/>
          <c:tx>
            <c:strRef>
              <c:f>Sheet1!$B$1</c:f>
              <c:strCache>
                <c:ptCount val="1"/>
                <c:pt idx="0">
                  <c:v>2025年度</c:v>
                </c:pt>
              </c:strCache>
            </c:strRef>
          </c:tx>
          <c:spPr>
            <a:ln w="38100" cap="rnd">
              <a:solidFill>
                <a:srgbClr val="B9E2F9"/>
              </a:solidFill>
              <a:round/>
            </a:ln>
            <a:effectLst/>
          </c:spPr>
          <c:marker>
            <c:symbol val="circle"/>
            <c:size val="5"/>
            <c:spPr>
              <a:solidFill>
                <a:schemeClr val="accent1"/>
              </a:solidFill>
              <a:ln w="28575">
                <a:solidFill>
                  <a:srgbClr val="0070C0"/>
                </a:solidFill>
              </a:ln>
              <a:effectLst/>
            </c:spPr>
          </c:marker>
          <c:cat>
            <c:strRef>
              <c:f>Sheet1!$A$2:$A$5</c:f>
              <c:strCache>
                <c:ptCount val="4"/>
                <c:pt idx="0">
                  <c:v>8月-10月</c:v>
                </c:pt>
                <c:pt idx="1">
                  <c:v>11月-1月</c:v>
                </c:pt>
                <c:pt idx="2">
                  <c:v>2月-4月</c:v>
                </c:pt>
                <c:pt idx="3">
                  <c:v>5月-7月</c:v>
                </c:pt>
              </c:strCache>
            </c:strRef>
          </c:cat>
          <c:val>
            <c:numRef>
              <c:f>Sheet1!$B$2:$B$5</c:f>
              <c:numCache>
                <c:formatCode>General</c:formatCode>
                <c:ptCount val="4"/>
                <c:pt idx="0">
                  <c:v>85</c:v>
                </c:pt>
                <c:pt idx="1">
                  <c:v>108</c:v>
                </c:pt>
                <c:pt idx="2">
                  <c:v>110</c:v>
                </c:pt>
                <c:pt idx="3">
                  <c:v>88</c:v>
                </c:pt>
              </c:numCache>
            </c:numRef>
          </c:val>
          <c:smooth val="0"/>
          <c:extLst>
            <c:ext xmlns:c16="http://schemas.microsoft.com/office/drawing/2014/chart" uri="{C3380CC4-5D6E-409C-BE32-E72D297353CC}">
              <c16:uniqueId val="{00000000-003A-4D6C-848B-0C5C78054AE8}"/>
            </c:ext>
          </c:extLst>
        </c:ser>
        <c:dLbls>
          <c:showLegendKey val="0"/>
          <c:showVal val="0"/>
          <c:showCatName val="0"/>
          <c:showSerName val="0"/>
          <c:showPercent val="0"/>
          <c:showBubbleSize val="0"/>
        </c:dLbls>
        <c:marker val="1"/>
        <c:smooth val="0"/>
        <c:axId val="1626219839"/>
        <c:axId val="1626221279"/>
      </c:lineChart>
      <c:catAx>
        <c:axId val="16262198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626221279"/>
        <c:crosses val="autoZero"/>
        <c:auto val="1"/>
        <c:lblAlgn val="ctr"/>
        <c:lblOffset val="100"/>
        <c:noMultiLvlLbl val="0"/>
      </c:catAx>
      <c:valAx>
        <c:axId val="1626221279"/>
        <c:scaling>
          <c:orientation val="minMax"/>
          <c:min val="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626219839"/>
        <c:crosses val="autoZero"/>
        <c:crossBetween val="between"/>
        <c:majorUnit val="1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99C50A-C777-4F83-B51A-E8EA7F9E11F0}"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56E6AF3A-45EE-4027-A7DE-6B184A136498}" type="pres">
      <dgm:prSet presAssocID="{A099C50A-C777-4F83-B51A-E8EA7F9E11F0}" presName="diagram" presStyleCnt="0">
        <dgm:presLayoutVars>
          <dgm:dir/>
          <dgm:resizeHandles val="exact"/>
        </dgm:presLayoutVars>
      </dgm:prSet>
      <dgm:spPr/>
    </dgm:pt>
  </dgm:ptLst>
  <dgm:cxnLst>
    <dgm:cxn modelId="{FB22BA56-0053-45AC-B5CB-A14DC4A8A793}" type="presOf" srcId="{A099C50A-C777-4F83-B51A-E8EA7F9E11F0}" destId="{56E6AF3A-45EE-4027-A7DE-6B184A136498}"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00D1C4-52EA-4CE4-A640-4A398B8A7155}" type="doc">
      <dgm:prSet loTypeId="urn:microsoft.com/office/officeart/2005/8/layout/hierarchy1" loCatId="hierarchy" qsTypeId="urn:microsoft.com/office/officeart/2005/8/quickstyle/simple4" qsCatId="simple" csTypeId="urn:microsoft.com/office/officeart/2005/8/colors/accent0_3" csCatId="mainScheme" phldr="1"/>
      <dgm:spPr/>
      <dgm:t>
        <a:bodyPr/>
        <a:lstStyle/>
        <a:p>
          <a:endParaRPr lang="en-US"/>
        </a:p>
      </dgm:t>
    </dgm:pt>
    <dgm:pt modelId="{B6965846-A2A1-4875-8674-6CF0B7819A3E}">
      <dgm:prSet custT="1"/>
      <dgm:spPr/>
      <dgm:t>
        <a:bodyPr/>
        <a:lstStyle/>
        <a:p>
          <a:r>
            <a:rPr kumimoji="1" lang="ja-JP" sz="2400" dirty="0"/>
            <a:t>理想の姿を</a:t>
          </a:r>
          <a:endParaRPr kumimoji="1" lang="en-US" altLang="ja-JP" sz="2400" dirty="0"/>
        </a:p>
        <a:p>
          <a:r>
            <a:rPr kumimoji="1" lang="ja-JP" sz="2400" dirty="0"/>
            <a:t>想像してみる</a:t>
          </a:r>
          <a:endParaRPr lang="en-US" sz="2400" dirty="0"/>
        </a:p>
      </dgm:t>
    </dgm:pt>
    <dgm:pt modelId="{664AEC64-EDB9-4AAE-8AC3-21ECA0AF8C7D}" type="parTrans" cxnId="{820DCF12-61B8-46F4-A539-18B4103629D4}">
      <dgm:prSet/>
      <dgm:spPr/>
      <dgm:t>
        <a:bodyPr/>
        <a:lstStyle/>
        <a:p>
          <a:endParaRPr lang="en-US"/>
        </a:p>
      </dgm:t>
    </dgm:pt>
    <dgm:pt modelId="{9F977861-3BD1-4E97-B65A-4D0078B716EF}" type="sibTrans" cxnId="{820DCF12-61B8-46F4-A539-18B4103629D4}">
      <dgm:prSet/>
      <dgm:spPr/>
      <dgm:t>
        <a:bodyPr/>
        <a:lstStyle/>
        <a:p>
          <a:endParaRPr lang="en-US"/>
        </a:p>
      </dgm:t>
    </dgm:pt>
    <dgm:pt modelId="{4D676D8F-E17A-47D0-9D69-22C9D9012BBE}" type="pres">
      <dgm:prSet presAssocID="{9200D1C4-52EA-4CE4-A640-4A398B8A7155}" presName="hierChild1" presStyleCnt="0">
        <dgm:presLayoutVars>
          <dgm:chPref val="1"/>
          <dgm:dir/>
          <dgm:animOne val="branch"/>
          <dgm:animLvl val="lvl"/>
          <dgm:resizeHandles/>
        </dgm:presLayoutVars>
      </dgm:prSet>
      <dgm:spPr/>
    </dgm:pt>
    <dgm:pt modelId="{717E0952-79E5-4A0F-890F-473538D69566}" type="pres">
      <dgm:prSet presAssocID="{B6965846-A2A1-4875-8674-6CF0B7819A3E}" presName="hierRoot1" presStyleCnt="0"/>
      <dgm:spPr/>
    </dgm:pt>
    <dgm:pt modelId="{63DB6921-B2E1-4BD7-A465-170C6C3FCB32}" type="pres">
      <dgm:prSet presAssocID="{B6965846-A2A1-4875-8674-6CF0B7819A3E}" presName="composite" presStyleCnt="0"/>
      <dgm:spPr/>
    </dgm:pt>
    <dgm:pt modelId="{D48F787C-84AA-4D7C-A9BC-F4B92BAFF6CD}" type="pres">
      <dgm:prSet presAssocID="{B6965846-A2A1-4875-8674-6CF0B7819A3E}" presName="background" presStyleLbl="node0" presStyleIdx="0" presStyleCnt="1"/>
      <dgm:spPr/>
    </dgm:pt>
    <dgm:pt modelId="{425E18E8-F436-4E2A-AEC3-42415E7B4E18}" type="pres">
      <dgm:prSet presAssocID="{B6965846-A2A1-4875-8674-6CF0B7819A3E}" presName="text" presStyleLbl="fgAcc0" presStyleIdx="0" presStyleCnt="1" custScaleX="88784" custLinFactNeighborX="-9686" custLinFactNeighborY="-12146">
        <dgm:presLayoutVars>
          <dgm:chPref val="3"/>
        </dgm:presLayoutVars>
      </dgm:prSet>
      <dgm:spPr/>
    </dgm:pt>
    <dgm:pt modelId="{E555C26A-EA6E-4449-82D3-D75229B894C1}" type="pres">
      <dgm:prSet presAssocID="{B6965846-A2A1-4875-8674-6CF0B7819A3E}" presName="hierChild2" presStyleCnt="0"/>
      <dgm:spPr/>
    </dgm:pt>
  </dgm:ptLst>
  <dgm:cxnLst>
    <dgm:cxn modelId="{820DCF12-61B8-46F4-A539-18B4103629D4}" srcId="{9200D1C4-52EA-4CE4-A640-4A398B8A7155}" destId="{B6965846-A2A1-4875-8674-6CF0B7819A3E}" srcOrd="0" destOrd="0" parTransId="{664AEC64-EDB9-4AAE-8AC3-21ECA0AF8C7D}" sibTransId="{9F977861-3BD1-4E97-B65A-4D0078B716EF}"/>
    <dgm:cxn modelId="{F1A9204C-49DC-4705-B9EB-4B2DDBC401A6}" type="presOf" srcId="{B6965846-A2A1-4875-8674-6CF0B7819A3E}" destId="{425E18E8-F436-4E2A-AEC3-42415E7B4E18}" srcOrd="0" destOrd="0" presId="urn:microsoft.com/office/officeart/2005/8/layout/hierarchy1"/>
    <dgm:cxn modelId="{E5501FC7-CC86-40BC-9F0E-2CB984AE4363}" type="presOf" srcId="{9200D1C4-52EA-4CE4-A640-4A398B8A7155}" destId="{4D676D8F-E17A-47D0-9D69-22C9D9012BBE}" srcOrd="0" destOrd="0" presId="urn:microsoft.com/office/officeart/2005/8/layout/hierarchy1"/>
    <dgm:cxn modelId="{95455767-63A7-488B-814C-B1FF95814697}" type="presParOf" srcId="{4D676D8F-E17A-47D0-9D69-22C9D9012BBE}" destId="{717E0952-79E5-4A0F-890F-473538D69566}" srcOrd="0" destOrd="0" presId="urn:microsoft.com/office/officeart/2005/8/layout/hierarchy1"/>
    <dgm:cxn modelId="{436D89C0-6985-4799-BACB-7E59592D3CD0}" type="presParOf" srcId="{717E0952-79E5-4A0F-890F-473538D69566}" destId="{63DB6921-B2E1-4BD7-A465-170C6C3FCB32}" srcOrd="0" destOrd="0" presId="urn:microsoft.com/office/officeart/2005/8/layout/hierarchy1"/>
    <dgm:cxn modelId="{0D55AEA2-47A4-407A-8C02-14ACEC016312}" type="presParOf" srcId="{63DB6921-B2E1-4BD7-A465-170C6C3FCB32}" destId="{D48F787C-84AA-4D7C-A9BC-F4B92BAFF6CD}" srcOrd="0" destOrd="0" presId="urn:microsoft.com/office/officeart/2005/8/layout/hierarchy1"/>
    <dgm:cxn modelId="{A5E987AB-EE71-45B6-AA0F-B31ECB8D5580}" type="presParOf" srcId="{63DB6921-B2E1-4BD7-A465-170C6C3FCB32}" destId="{425E18E8-F436-4E2A-AEC3-42415E7B4E18}" srcOrd="1" destOrd="0" presId="urn:microsoft.com/office/officeart/2005/8/layout/hierarchy1"/>
    <dgm:cxn modelId="{89D15F23-5069-45EA-A33A-1D8D5461172F}" type="presParOf" srcId="{717E0952-79E5-4A0F-890F-473538D69566}" destId="{E555C26A-EA6E-4449-82D3-D75229B894C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2175F3-5B4F-41F3-BB38-B908DCD3617F}"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240C5F72-A615-464D-9B1B-9201241D8E28}">
      <dgm:prSet custT="1"/>
      <dgm:spPr/>
      <dgm:t>
        <a:bodyPr/>
        <a:lstStyle/>
        <a:p>
          <a:r>
            <a:rPr kumimoji="1" lang="ja-JP" altLang="en-US" sz="2000" dirty="0"/>
            <a:t>１１．</a:t>
          </a:r>
          <a:r>
            <a:rPr kumimoji="1" lang="ja-JP" sz="2000" dirty="0"/>
            <a:t>主要取引先からの契約解除通知への対応</a:t>
          </a:r>
          <a:endParaRPr lang="en-US" sz="2000" dirty="0"/>
        </a:p>
      </dgm:t>
    </dgm:pt>
    <dgm:pt modelId="{D9CA0EBC-7D11-4372-9A95-96FF67D816AD}" type="parTrans" cxnId="{87413FF6-0E94-4B8D-BCC6-F85E636F0713}">
      <dgm:prSet/>
      <dgm:spPr/>
      <dgm:t>
        <a:bodyPr/>
        <a:lstStyle/>
        <a:p>
          <a:endParaRPr lang="en-US" sz="2000"/>
        </a:p>
      </dgm:t>
    </dgm:pt>
    <dgm:pt modelId="{55F1147E-EF0D-41EF-869C-A74E4347B7F8}" type="sibTrans" cxnId="{87413FF6-0E94-4B8D-BCC6-F85E636F0713}">
      <dgm:prSet/>
      <dgm:spPr/>
      <dgm:t>
        <a:bodyPr/>
        <a:lstStyle/>
        <a:p>
          <a:endParaRPr lang="en-US" sz="2000"/>
        </a:p>
      </dgm:t>
    </dgm:pt>
    <dgm:pt modelId="{B6F67C18-6232-446D-9A3E-B4A3BD1A2E48}">
      <dgm:prSet custT="1"/>
      <dgm:spPr/>
      <dgm:t>
        <a:bodyPr/>
        <a:lstStyle/>
        <a:p>
          <a:r>
            <a:rPr lang="ja-JP" altLang="en-US" sz="2000" dirty="0"/>
            <a:t>２７．</a:t>
          </a:r>
          <a:r>
            <a:rPr lang="ja-JP" sz="2000" dirty="0"/>
            <a:t>顧客からのクレームに対応する</a:t>
          </a:r>
          <a:endParaRPr lang="en-US" sz="2000" dirty="0"/>
        </a:p>
      </dgm:t>
    </dgm:pt>
    <dgm:pt modelId="{7565F2D4-E924-471A-BECA-398DDCCEACC7}" type="parTrans" cxnId="{0F368A81-8460-4B74-9AC4-29DBFF761A4C}">
      <dgm:prSet/>
      <dgm:spPr/>
      <dgm:t>
        <a:bodyPr/>
        <a:lstStyle/>
        <a:p>
          <a:endParaRPr lang="en-US" sz="2000"/>
        </a:p>
      </dgm:t>
    </dgm:pt>
    <dgm:pt modelId="{548A6C0D-A8A4-4014-B80D-DFC37F7053B4}" type="sibTrans" cxnId="{0F368A81-8460-4B74-9AC4-29DBFF761A4C}">
      <dgm:prSet/>
      <dgm:spPr/>
      <dgm:t>
        <a:bodyPr/>
        <a:lstStyle/>
        <a:p>
          <a:endParaRPr lang="en-US" sz="2000"/>
        </a:p>
      </dgm:t>
    </dgm:pt>
    <dgm:pt modelId="{19705135-C5B5-436C-974C-48581A66EAA9}">
      <dgm:prSet custT="1"/>
      <dgm:spPr/>
      <dgm:t>
        <a:bodyPr/>
        <a:lstStyle/>
        <a:p>
          <a:r>
            <a:rPr kumimoji="1" lang="ja-JP" altLang="en-US" sz="2000" dirty="0"/>
            <a:t>２４．</a:t>
          </a:r>
          <a:r>
            <a:rPr kumimoji="1" lang="ja-JP" sz="2000" dirty="0"/>
            <a:t>期限が迫った見積書の作成</a:t>
          </a:r>
          <a:endParaRPr lang="en-US" sz="2000" dirty="0"/>
        </a:p>
      </dgm:t>
    </dgm:pt>
    <dgm:pt modelId="{0C255C1B-AA8B-4DAC-9393-9FB3F72C2C71}" type="parTrans" cxnId="{A7A40508-CFD4-4E5B-AC3A-10A87E3569DB}">
      <dgm:prSet/>
      <dgm:spPr/>
      <dgm:t>
        <a:bodyPr/>
        <a:lstStyle/>
        <a:p>
          <a:endParaRPr lang="en-US" sz="2000"/>
        </a:p>
      </dgm:t>
    </dgm:pt>
    <dgm:pt modelId="{F61B0794-BDBA-414D-AF2E-E911B2A55813}" type="sibTrans" cxnId="{A7A40508-CFD4-4E5B-AC3A-10A87E3569DB}">
      <dgm:prSet/>
      <dgm:spPr/>
      <dgm:t>
        <a:bodyPr/>
        <a:lstStyle/>
        <a:p>
          <a:endParaRPr lang="en-US" sz="2000"/>
        </a:p>
      </dgm:t>
    </dgm:pt>
    <dgm:pt modelId="{6C13BF57-2102-43C4-BF7F-587FEE241C0D}">
      <dgm:prSet custT="1"/>
      <dgm:spPr/>
      <dgm:t>
        <a:bodyPr/>
        <a:lstStyle/>
        <a:p>
          <a:r>
            <a:rPr lang="ja-JP" altLang="en-US" sz="2000" dirty="0"/>
            <a:t>３３．</a:t>
          </a:r>
          <a:r>
            <a:rPr lang="ja-JP" sz="2000" dirty="0"/>
            <a:t>工場の主要機械の故障に対応する</a:t>
          </a:r>
          <a:endParaRPr lang="en-US" sz="2000" dirty="0"/>
        </a:p>
      </dgm:t>
    </dgm:pt>
    <dgm:pt modelId="{7936ECEA-91A6-4674-B9F6-3685C57E6703}" type="parTrans" cxnId="{FAE44CFF-001D-4368-A0F0-B71D3AED2D8D}">
      <dgm:prSet/>
      <dgm:spPr/>
      <dgm:t>
        <a:bodyPr/>
        <a:lstStyle/>
        <a:p>
          <a:endParaRPr lang="en-US" sz="2000"/>
        </a:p>
      </dgm:t>
    </dgm:pt>
    <dgm:pt modelId="{A682641A-BB0E-42BB-8E0A-5A95BD93457B}" type="sibTrans" cxnId="{FAE44CFF-001D-4368-A0F0-B71D3AED2D8D}">
      <dgm:prSet/>
      <dgm:spPr/>
      <dgm:t>
        <a:bodyPr/>
        <a:lstStyle/>
        <a:p>
          <a:endParaRPr lang="en-US" sz="2000"/>
        </a:p>
      </dgm:t>
    </dgm:pt>
    <dgm:pt modelId="{61032B14-6298-4D4E-B2FC-12CD78E4B3DD}">
      <dgm:prSet custT="1"/>
      <dgm:spPr/>
      <dgm:t>
        <a:bodyPr/>
        <a:lstStyle/>
        <a:p>
          <a:r>
            <a:rPr kumimoji="1" lang="ja-JP" altLang="en-US" sz="2000" dirty="0"/>
            <a:t>１５．</a:t>
          </a:r>
          <a:r>
            <a:rPr kumimoji="1" lang="ja-JP" sz="2000" dirty="0"/>
            <a:t>従業員からの部署を変えてほしいという要望の対応</a:t>
          </a:r>
          <a:endParaRPr lang="en-US" sz="2000" dirty="0"/>
        </a:p>
      </dgm:t>
    </dgm:pt>
    <dgm:pt modelId="{64DEAC73-3750-4B50-9559-40E699DE24F6}" type="parTrans" cxnId="{782229A8-7D27-4879-BBA6-5BDBF00FEF8B}">
      <dgm:prSet/>
      <dgm:spPr/>
      <dgm:t>
        <a:bodyPr/>
        <a:lstStyle/>
        <a:p>
          <a:endParaRPr lang="en-US" sz="2000"/>
        </a:p>
      </dgm:t>
    </dgm:pt>
    <dgm:pt modelId="{BE948FBC-610C-46F0-B579-97D366EA0415}" type="sibTrans" cxnId="{782229A8-7D27-4879-BBA6-5BDBF00FEF8B}">
      <dgm:prSet/>
      <dgm:spPr/>
      <dgm:t>
        <a:bodyPr/>
        <a:lstStyle/>
        <a:p>
          <a:endParaRPr lang="en-US" sz="2000"/>
        </a:p>
      </dgm:t>
    </dgm:pt>
    <dgm:pt modelId="{8A7B08B6-D765-4024-A9E5-6ECA91AD4CA8}">
      <dgm:prSet custT="1"/>
      <dgm:spPr/>
      <dgm:t>
        <a:bodyPr/>
        <a:lstStyle/>
        <a:p>
          <a:r>
            <a:rPr lang="ja-JP" altLang="en-US" sz="2000" dirty="0"/>
            <a:t>１９．</a:t>
          </a:r>
          <a:r>
            <a:rPr lang="ja-JP" sz="2000" dirty="0"/>
            <a:t>明日の会議資料を作る</a:t>
          </a:r>
          <a:endParaRPr lang="en-US" sz="2000" dirty="0"/>
        </a:p>
      </dgm:t>
    </dgm:pt>
    <dgm:pt modelId="{9ADBD739-6885-4CD7-94CD-DD2D6EE9FBA4}" type="parTrans" cxnId="{ED6C448B-FD79-4784-95A8-FEA863BD09BB}">
      <dgm:prSet/>
      <dgm:spPr/>
      <dgm:t>
        <a:bodyPr/>
        <a:lstStyle/>
        <a:p>
          <a:endParaRPr lang="en-US" sz="2000"/>
        </a:p>
      </dgm:t>
    </dgm:pt>
    <dgm:pt modelId="{D6EFDF48-B232-465D-BFA4-FE73F3156472}" type="sibTrans" cxnId="{ED6C448B-FD79-4784-95A8-FEA863BD09BB}">
      <dgm:prSet/>
      <dgm:spPr/>
      <dgm:t>
        <a:bodyPr/>
        <a:lstStyle/>
        <a:p>
          <a:endParaRPr lang="en-US" sz="2000"/>
        </a:p>
      </dgm:t>
    </dgm:pt>
    <dgm:pt modelId="{0CE5B784-1D8D-4CF3-AAF6-72C5D28553B8}">
      <dgm:prSet custT="1"/>
      <dgm:spPr/>
      <dgm:t>
        <a:bodyPr/>
        <a:lstStyle/>
        <a:p>
          <a:r>
            <a:rPr kumimoji="1" lang="ja-JP" altLang="en-US" sz="2000" dirty="0"/>
            <a:t>２５．</a:t>
          </a:r>
          <a:r>
            <a:rPr kumimoji="1" lang="ja-JP" sz="2000" dirty="0"/>
            <a:t>労基署・保健所の立入検査・是正勧告への対応</a:t>
          </a:r>
          <a:endParaRPr lang="en-US" sz="2000" dirty="0"/>
        </a:p>
      </dgm:t>
    </dgm:pt>
    <dgm:pt modelId="{39603C61-B033-4E78-B6F1-07C9DDBA27C0}" type="parTrans" cxnId="{827471C2-3D0C-4BDE-8D03-D57835001361}">
      <dgm:prSet/>
      <dgm:spPr/>
      <dgm:t>
        <a:bodyPr/>
        <a:lstStyle/>
        <a:p>
          <a:endParaRPr lang="en-US" sz="2000"/>
        </a:p>
      </dgm:t>
    </dgm:pt>
    <dgm:pt modelId="{14C22643-0652-4B55-B5A0-3B4E6BBB7E54}" type="sibTrans" cxnId="{827471C2-3D0C-4BDE-8D03-D57835001361}">
      <dgm:prSet/>
      <dgm:spPr/>
      <dgm:t>
        <a:bodyPr/>
        <a:lstStyle/>
        <a:p>
          <a:endParaRPr lang="en-US" sz="2000"/>
        </a:p>
      </dgm:t>
    </dgm:pt>
    <dgm:pt modelId="{6245D653-42BA-45E6-8044-46324D16555E}">
      <dgm:prSet custT="1"/>
      <dgm:spPr/>
      <dgm:t>
        <a:bodyPr/>
        <a:lstStyle/>
        <a:p>
          <a:r>
            <a:rPr lang="ja-JP" altLang="en-US" sz="2000" dirty="0"/>
            <a:t>２９．</a:t>
          </a:r>
          <a:r>
            <a:rPr lang="ja-JP" sz="2000" dirty="0"/>
            <a:t>社内の人間関係トラブルに介入</a:t>
          </a:r>
          <a:endParaRPr lang="en-US" sz="2000" dirty="0"/>
        </a:p>
      </dgm:t>
    </dgm:pt>
    <dgm:pt modelId="{2C91E8AF-5C39-444D-90FA-276AAE891FCA}" type="parTrans" cxnId="{0CEE444F-AF23-43C2-9109-4974DD44EC91}">
      <dgm:prSet/>
      <dgm:spPr/>
      <dgm:t>
        <a:bodyPr/>
        <a:lstStyle/>
        <a:p>
          <a:endParaRPr lang="en-US" sz="2000"/>
        </a:p>
      </dgm:t>
    </dgm:pt>
    <dgm:pt modelId="{646327FF-D66B-4ADE-9EA2-407CFC3B0076}" type="sibTrans" cxnId="{0CEE444F-AF23-43C2-9109-4974DD44EC91}">
      <dgm:prSet/>
      <dgm:spPr/>
      <dgm:t>
        <a:bodyPr/>
        <a:lstStyle/>
        <a:p>
          <a:endParaRPr lang="en-US" sz="2000"/>
        </a:p>
      </dgm:t>
    </dgm:pt>
    <dgm:pt modelId="{8913C104-71CB-46B3-985C-07E9F99AA802}">
      <dgm:prSet custT="1"/>
      <dgm:spPr/>
      <dgm:t>
        <a:bodyPr/>
        <a:lstStyle/>
        <a:p>
          <a:r>
            <a:rPr kumimoji="1" lang="ja-JP" altLang="en-US" sz="2000" dirty="0"/>
            <a:t>３０．</a:t>
          </a:r>
          <a:r>
            <a:rPr kumimoji="1" lang="ja-JP" sz="2000" dirty="0"/>
            <a:t>退職希望者との個別面談</a:t>
          </a:r>
          <a:endParaRPr lang="en-US" sz="2000" dirty="0"/>
        </a:p>
      </dgm:t>
    </dgm:pt>
    <dgm:pt modelId="{CDB62C79-C84D-42DF-A5B5-6C7151AB6FFD}" type="parTrans" cxnId="{F068D55F-BD73-4CA8-A613-43CDDB36C5ED}">
      <dgm:prSet/>
      <dgm:spPr/>
      <dgm:t>
        <a:bodyPr/>
        <a:lstStyle/>
        <a:p>
          <a:endParaRPr lang="en-US" sz="2000"/>
        </a:p>
      </dgm:t>
    </dgm:pt>
    <dgm:pt modelId="{7A119C60-6FA5-4988-94C2-B0B18386186A}" type="sibTrans" cxnId="{F068D55F-BD73-4CA8-A613-43CDDB36C5ED}">
      <dgm:prSet/>
      <dgm:spPr/>
      <dgm:t>
        <a:bodyPr/>
        <a:lstStyle/>
        <a:p>
          <a:endParaRPr lang="en-US" sz="2000"/>
        </a:p>
      </dgm:t>
    </dgm:pt>
    <dgm:pt modelId="{E36F5157-C80C-4AB5-A348-59A9FBAA39F0}">
      <dgm:prSet custT="1"/>
      <dgm:spPr/>
      <dgm:t>
        <a:bodyPr/>
        <a:lstStyle/>
        <a:p>
          <a:r>
            <a:rPr lang="ja-JP" altLang="en-US" sz="2000" dirty="0"/>
            <a:t>１．   </a:t>
          </a:r>
          <a:r>
            <a:rPr lang="ja-JP" sz="2000" dirty="0"/>
            <a:t>お客様からの電話に折り返す</a:t>
          </a:r>
          <a:endParaRPr lang="en-US" sz="2000" dirty="0"/>
        </a:p>
      </dgm:t>
    </dgm:pt>
    <dgm:pt modelId="{C1C5A0C2-0A8B-41E4-B11F-F5C47767C750}" type="parTrans" cxnId="{1131CFEA-0BCA-4055-9BAD-D055A9BE5896}">
      <dgm:prSet/>
      <dgm:spPr/>
      <dgm:t>
        <a:bodyPr/>
        <a:lstStyle/>
        <a:p>
          <a:endParaRPr lang="en-US" sz="2000"/>
        </a:p>
      </dgm:t>
    </dgm:pt>
    <dgm:pt modelId="{887EDD86-0531-42E0-A13C-F029D02D3CB9}" type="sibTrans" cxnId="{1131CFEA-0BCA-4055-9BAD-D055A9BE5896}">
      <dgm:prSet/>
      <dgm:spPr/>
      <dgm:t>
        <a:bodyPr/>
        <a:lstStyle/>
        <a:p>
          <a:endParaRPr lang="en-US" sz="2000"/>
        </a:p>
      </dgm:t>
    </dgm:pt>
    <dgm:pt modelId="{DD987014-9BBF-4B49-BDA3-1816E7BB27CF}" type="pres">
      <dgm:prSet presAssocID="{E32175F3-5B4F-41F3-BB38-B908DCD3617F}" presName="vert0" presStyleCnt="0">
        <dgm:presLayoutVars>
          <dgm:dir/>
          <dgm:animOne val="branch"/>
          <dgm:animLvl val="lvl"/>
        </dgm:presLayoutVars>
      </dgm:prSet>
      <dgm:spPr/>
    </dgm:pt>
    <dgm:pt modelId="{CFDBDA6F-AC75-435A-AB4A-04E4D49743A2}" type="pres">
      <dgm:prSet presAssocID="{240C5F72-A615-464D-9B1B-9201241D8E28}" presName="thickLine" presStyleLbl="alignNode1" presStyleIdx="0" presStyleCnt="10"/>
      <dgm:spPr/>
    </dgm:pt>
    <dgm:pt modelId="{C7A110CF-FB79-4B67-A317-52DC99707BA4}" type="pres">
      <dgm:prSet presAssocID="{240C5F72-A615-464D-9B1B-9201241D8E28}" presName="horz1" presStyleCnt="0"/>
      <dgm:spPr/>
    </dgm:pt>
    <dgm:pt modelId="{1174E4B5-68A5-46D7-BCEE-8C2E8D545628}" type="pres">
      <dgm:prSet presAssocID="{240C5F72-A615-464D-9B1B-9201241D8E28}" presName="tx1" presStyleLbl="revTx" presStyleIdx="0" presStyleCnt="10"/>
      <dgm:spPr/>
    </dgm:pt>
    <dgm:pt modelId="{3EEA826A-EB0F-49C0-A579-18ED60D27C2E}" type="pres">
      <dgm:prSet presAssocID="{240C5F72-A615-464D-9B1B-9201241D8E28}" presName="vert1" presStyleCnt="0"/>
      <dgm:spPr/>
    </dgm:pt>
    <dgm:pt modelId="{EB7C6A38-D582-4E4C-ADB5-B881417B6DB0}" type="pres">
      <dgm:prSet presAssocID="{B6F67C18-6232-446D-9A3E-B4A3BD1A2E48}" presName="thickLine" presStyleLbl="alignNode1" presStyleIdx="1" presStyleCnt="10"/>
      <dgm:spPr/>
    </dgm:pt>
    <dgm:pt modelId="{55727BBB-DFA9-46AC-8416-D9DB96B0C711}" type="pres">
      <dgm:prSet presAssocID="{B6F67C18-6232-446D-9A3E-B4A3BD1A2E48}" presName="horz1" presStyleCnt="0"/>
      <dgm:spPr/>
    </dgm:pt>
    <dgm:pt modelId="{E9AFC34C-6DBD-4FAA-A0B5-447C94486B3A}" type="pres">
      <dgm:prSet presAssocID="{B6F67C18-6232-446D-9A3E-B4A3BD1A2E48}" presName="tx1" presStyleLbl="revTx" presStyleIdx="1" presStyleCnt="10"/>
      <dgm:spPr/>
    </dgm:pt>
    <dgm:pt modelId="{EFC3A5F1-5456-417B-AE08-F54461CA6384}" type="pres">
      <dgm:prSet presAssocID="{B6F67C18-6232-446D-9A3E-B4A3BD1A2E48}" presName="vert1" presStyleCnt="0"/>
      <dgm:spPr/>
    </dgm:pt>
    <dgm:pt modelId="{59487642-498C-4529-9D17-3B79EE37C933}" type="pres">
      <dgm:prSet presAssocID="{19705135-C5B5-436C-974C-48581A66EAA9}" presName="thickLine" presStyleLbl="alignNode1" presStyleIdx="2" presStyleCnt="10"/>
      <dgm:spPr/>
    </dgm:pt>
    <dgm:pt modelId="{F88ACD30-475D-4FE6-8CD8-156275399927}" type="pres">
      <dgm:prSet presAssocID="{19705135-C5B5-436C-974C-48581A66EAA9}" presName="horz1" presStyleCnt="0"/>
      <dgm:spPr/>
    </dgm:pt>
    <dgm:pt modelId="{8CF3E9DA-FFAD-4096-8F12-FB37796504DD}" type="pres">
      <dgm:prSet presAssocID="{19705135-C5B5-436C-974C-48581A66EAA9}" presName="tx1" presStyleLbl="revTx" presStyleIdx="2" presStyleCnt="10"/>
      <dgm:spPr/>
    </dgm:pt>
    <dgm:pt modelId="{365C4A67-B8B8-4408-851E-DFFFE7FF0B05}" type="pres">
      <dgm:prSet presAssocID="{19705135-C5B5-436C-974C-48581A66EAA9}" presName="vert1" presStyleCnt="0"/>
      <dgm:spPr/>
    </dgm:pt>
    <dgm:pt modelId="{DE16CFB4-76FA-4C30-9832-811BED6C975E}" type="pres">
      <dgm:prSet presAssocID="{6C13BF57-2102-43C4-BF7F-587FEE241C0D}" presName="thickLine" presStyleLbl="alignNode1" presStyleIdx="3" presStyleCnt="10"/>
      <dgm:spPr/>
    </dgm:pt>
    <dgm:pt modelId="{C35681D4-70F6-4DD6-B260-570D7F8FDD45}" type="pres">
      <dgm:prSet presAssocID="{6C13BF57-2102-43C4-BF7F-587FEE241C0D}" presName="horz1" presStyleCnt="0"/>
      <dgm:spPr/>
    </dgm:pt>
    <dgm:pt modelId="{64226442-5F54-462E-AFDC-22DBB26C18C4}" type="pres">
      <dgm:prSet presAssocID="{6C13BF57-2102-43C4-BF7F-587FEE241C0D}" presName="tx1" presStyleLbl="revTx" presStyleIdx="3" presStyleCnt="10"/>
      <dgm:spPr/>
    </dgm:pt>
    <dgm:pt modelId="{1A62F237-29D4-4063-B5B1-3782DDF466E0}" type="pres">
      <dgm:prSet presAssocID="{6C13BF57-2102-43C4-BF7F-587FEE241C0D}" presName="vert1" presStyleCnt="0"/>
      <dgm:spPr/>
    </dgm:pt>
    <dgm:pt modelId="{D652EC2A-7AEA-4F2C-BAF0-C0E47B719A3E}" type="pres">
      <dgm:prSet presAssocID="{61032B14-6298-4D4E-B2FC-12CD78E4B3DD}" presName="thickLine" presStyleLbl="alignNode1" presStyleIdx="4" presStyleCnt="10"/>
      <dgm:spPr/>
    </dgm:pt>
    <dgm:pt modelId="{B5528524-0BDA-4EA3-A382-F7CD26D2400B}" type="pres">
      <dgm:prSet presAssocID="{61032B14-6298-4D4E-B2FC-12CD78E4B3DD}" presName="horz1" presStyleCnt="0"/>
      <dgm:spPr/>
    </dgm:pt>
    <dgm:pt modelId="{16F945CF-6A2E-4105-AEF4-C8B8D630164B}" type="pres">
      <dgm:prSet presAssocID="{61032B14-6298-4D4E-B2FC-12CD78E4B3DD}" presName="tx1" presStyleLbl="revTx" presStyleIdx="4" presStyleCnt="10"/>
      <dgm:spPr/>
    </dgm:pt>
    <dgm:pt modelId="{D1109282-38A8-4B19-8F65-6724DCFA421C}" type="pres">
      <dgm:prSet presAssocID="{61032B14-6298-4D4E-B2FC-12CD78E4B3DD}" presName="vert1" presStyleCnt="0"/>
      <dgm:spPr/>
    </dgm:pt>
    <dgm:pt modelId="{68F97759-3C2F-4BE2-BD67-DC6015773EC3}" type="pres">
      <dgm:prSet presAssocID="{8A7B08B6-D765-4024-A9E5-6ECA91AD4CA8}" presName="thickLine" presStyleLbl="alignNode1" presStyleIdx="5" presStyleCnt="10"/>
      <dgm:spPr/>
    </dgm:pt>
    <dgm:pt modelId="{21C67063-A0E4-4174-BCA2-113DA570699D}" type="pres">
      <dgm:prSet presAssocID="{8A7B08B6-D765-4024-A9E5-6ECA91AD4CA8}" presName="horz1" presStyleCnt="0"/>
      <dgm:spPr/>
    </dgm:pt>
    <dgm:pt modelId="{98D63FAD-A8A7-4CEB-AA7C-56A46E6EA40A}" type="pres">
      <dgm:prSet presAssocID="{8A7B08B6-D765-4024-A9E5-6ECA91AD4CA8}" presName="tx1" presStyleLbl="revTx" presStyleIdx="5" presStyleCnt="10"/>
      <dgm:spPr/>
    </dgm:pt>
    <dgm:pt modelId="{EB9A8139-6912-43E1-9E29-557057C6BEB6}" type="pres">
      <dgm:prSet presAssocID="{8A7B08B6-D765-4024-A9E5-6ECA91AD4CA8}" presName="vert1" presStyleCnt="0"/>
      <dgm:spPr/>
    </dgm:pt>
    <dgm:pt modelId="{80D7AB5D-D849-4986-9D29-F18767D18BBB}" type="pres">
      <dgm:prSet presAssocID="{0CE5B784-1D8D-4CF3-AAF6-72C5D28553B8}" presName="thickLine" presStyleLbl="alignNode1" presStyleIdx="6" presStyleCnt="10"/>
      <dgm:spPr/>
    </dgm:pt>
    <dgm:pt modelId="{DA1ECF56-37B5-4140-8AA0-8515ABD82882}" type="pres">
      <dgm:prSet presAssocID="{0CE5B784-1D8D-4CF3-AAF6-72C5D28553B8}" presName="horz1" presStyleCnt="0"/>
      <dgm:spPr/>
    </dgm:pt>
    <dgm:pt modelId="{0329E6B8-0C58-45A1-B3CD-287BAF9B6A8B}" type="pres">
      <dgm:prSet presAssocID="{0CE5B784-1D8D-4CF3-AAF6-72C5D28553B8}" presName="tx1" presStyleLbl="revTx" presStyleIdx="6" presStyleCnt="10"/>
      <dgm:spPr/>
    </dgm:pt>
    <dgm:pt modelId="{F9DD2C89-C095-49BD-9222-DBB98CF3B6E5}" type="pres">
      <dgm:prSet presAssocID="{0CE5B784-1D8D-4CF3-AAF6-72C5D28553B8}" presName="vert1" presStyleCnt="0"/>
      <dgm:spPr/>
    </dgm:pt>
    <dgm:pt modelId="{A256B67B-12D1-4A50-A867-E20869ED1E7E}" type="pres">
      <dgm:prSet presAssocID="{6245D653-42BA-45E6-8044-46324D16555E}" presName="thickLine" presStyleLbl="alignNode1" presStyleIdx="7" presStyleCnt="10"/>
      <dgm:spPr/>
    </dgm:pt>
    <dgm:pt modelId="{80294B19-0B10-41ED-810B-F1F21529C1D4}" type="pres">
      <dgm:prSet presAssocID="{6245D653-42BA-45E6-8044-46324D16555E}" presName="horz1" presStyleCnt="0"/>
      <dgm:spPr/>
    </dgm:pt>
    <dgm:pt modelId="{4DB93C83-CAF6-4EA4-B539-AA2B2A25F009}" type="pres">
      <dgm:prSet presAssocID="{6245D653-42BA-45E6-8044-46324D16555E}" presName="tx1" presStyleLbl="revTx" presStyleIdx="7" presStyleCnt="10"/>
      <dgm:spPr/>
    </dgm:pt>
    <dgm:pt modelId="{C24A98EC-11D8-45C9-A8AC-E8B77E60BD45}" type="pres">
      <dgm:prSet presAssocID="{6245D653-42BA-45E6-8044-46324D16555E}" presName="vert1" presStyleCnt="0"/>
      <dgm:spPr/>
    </dgm:pt>
    <dgm:pt modelId="{F8DF9689-E6BE-472E-8D8B-DC8E49D2DC5B}" type="pres">
      <dgm:prSet presAssocID="{8913C104-71CB-46B3-985C-07E9F99AA802}" presName="thickLine" presStyleLbl="alignNode1" presStyleIdx="8" presStyleCnt="10"/>
      <dgm:spPr/>
    </dgm:pt>
    <dgm:pt modelId="{BDB9C408-E16B-4E57-B5B0-16A4E7CFD743}" type="pres">
      <dgm:prSet presAssocID="{8913C104-71CB-46B3-985C-07E9F99AA802}" presName="horz1" presStyleCnt="0"/>
      <dgm:spPr/>
    </dgm:pt>
    <dgm:pt modelId="{CE021E98-8767-4244-BDD5-1CDC89B1EB19}" type="pres">
      <dgm:prSet presAssocID="{8913C104-71CB-46B3-985C-07E9F99AA802}" presName="tx1" presStyleLbl="revTx" presStyleIdx="8" presStyleCnt="10"/>
      <dgm:spPr/>
    </dgm:pt>
    <dgm:pt modelId="{57381701-033A-48F6-B2D5-E8A28C09DDA5}" type="pres">
      <dgm:prSet presAssocID="{8913C104-71CB-46B3-985C-07E9F99AA802}" presName="vert1" presStyleCnt="0"/>
      <dgm:spPr/>
    </dgm:pt>
    <dgm:pt modelId="{CBBE4C56-5693-4CB0-A8C6-A1066894D4CE}" type="pres">
      <dgm:prSet presAssocID="{E36F5157-C80C-4AB5-A348-59A9FBAA39F0}" presName="thickLine" presStyleLbl="alignNode1" presStyleIdx="9" presStyleCnt="10"/>
      <dgm:spPr/>
    </dgm:pt>
    <dgm:pt modelId="{4DBC84D4-0C80-4990-BF0C-BC3F94A88B88}" type="pres">
      <dgm:prSet presAssocID="{E36F5157-C80C-4AB5-A348-59A9FBAA39F0}" presName="horz1" presStyleCnt="0"/>
      <dgm:spPr/>
    </dgm:pt>
    <dgm:pt modelId="{9C1C1445-4CF4-4DF1-AC5C-287463524FEB}" type="pres">
      <dgm:prSet presAssocID="{E36F5157-C80C-4AB5-A348-59A9FBAA39F0}" presName="tx1" presStyleLbl="revTx" presStyleIdx="9" presStyleCnt="10"/>
      <dgm:spPr/>
    </dgm:pt>
    <dgm:pt modelId="{84BEC40C-DD34-4A78-AB3F-1F16EB7E6FC5}" type="pres">
      <dgm:prSet presAssocID="{E36F5157-C80C-4AB5-A348-59A9FBAA39F0}" presName="vert1" presStyleCnt="0"/>
      <dgm:spPr/>
    </dgm:pt>
  </dgm:ptLst>
  <dgm:cxnLst>
    <dgm:cxn modelId="{A7A40508-CFD4-4E5B-AC3A-10A87E3569DB}" srcId="{E32175F3-5B4F-41F3-BB38-B908DCD3617F}" destId="{19705135-C5B5-436C-974C-48581A66EAA9}" srcOrd="2" destOrd="0" parTransId="{0C255C1B-AA8B-4DAC-9393-9FB3F72C2C71}" sibTransId="{F61B0794-BDBA-414D-AF2E-E911B2A55813}"/>
    <dgm:cxn modelId="{93C0031F-1440-424E-BB7C-F1C20386B9F0}" type="presOf" srcId="{61032B14-6298-4D4E-B2FC-12CD78E4B3DD}" destId="{16F945CF-6A2E-4105-AEF4-C8B8D630164B}" srcOrd="0" destOrd="0" presId="urn:microsoft.com/office/officeart/2008/layout/LinedList"/>
    <dgm:cxn modelId="{1D337236-29C8-4E79-8F3A-4DCA16B6CB5C}" type="presOf" srcId="{B6F67C18-6232-446D-9A3E-B4A3BD1A2E48}" destId="{E9AFC34C-6DBD-4FAA-A0B5-447C94486B3A}" srcOrd="0" destOrd="0" presId="urn:microsoft.com/office/officeart/2008/layout/LinedList"/>
    <dgm:cxn modelId="{F068D55F-BD73-4CA8-A613-43CDDB36C5ED}" srcId="{E32175F3-5B4F-41F3-BB38-B908DCD3617F}" destId="{8913C104-71CB-46B3-985C-07E9F99AA802}" srcOrd="8" destOrd="0" parTransId="{CDB62C79-C84D-42DF-A5B5-6C7151AB6FFD}" sibTransId="{7A119C60-6FA5-4988-94C2-B0B18386186A}"/>
    <dgm:cxn modelId="{C9A0A647-CF62-4C25-9385-7F9AB0EF8F84}" type="presOf" srcId="{E32175F3-5B4F-41F3-BB38-B908DCD3617F}" destId="{DD987014-9BBF-4B49-BDA3-1816E7BB27CF}" srcOrd="0" destOrd="0" presId="urn:microsoft.com/office/officeart/2008/layout/LinedList"/>
    <dgm:cxn modelId="{CC97D14B-462C-4A7E-86EF-A31CCD981538}" type="presOf" srcId="{E36F5157-C80C-4AB5-A348-59A9FBAA39F0}" destId="{9C1C1445-4CF4-4DF1-AC5C-287463524FEB}" srcOrd="0" destOrd="0" presId="urn:microsoft.com/office/officeart/2008/layout/LinedList"/>
    <dgm:cxn modelId="{0CEE444F-AF23-43C2-9109-4974DD44EC91}" srcId="{E32175F3-5B4F-41F3-BB38-B908DCD3617F}" destId="{6245D653-42BA-45E6-8044-46324D16555E}" srcOrd="7" destOrd="0" parTransId="{2C91E8AF-5C39-444D-90FA-276AAE891FCA}" sibTransId="{646327FF-D66B-4ADE-9EA2-407CFC3B0076}"/>
    <dgm:cxn modelId="{A746C270-BB72-45A8-886D-9082D5D97B48}" type="presOf" srcId="{8A7B08B6-D765-4024-A9E5-6ECA91AD4CA8}" destId="{98D63FAD-A8A7-4CEB-AA7C-56A46E6EA40A}" srcOrd="0" destOrd="0" presId="urn:microsoft.com/office/officeart/2008/layout/LinedList"/>
    <dgm:cxn modelId="{40C9F950-315A-4105-AE7A-A5991BE2F725}" type="presOf" srcId="{0CE5B784-1D8D-4CF3-AAF6-72C5D28553B8}" destId="{0329E6B8-0C58-45A1-B3CD-287BAF9B6A8B}" srcOrd="0" destOrd="0" presId="urn:microsoft.com/office/officeart/2008/layout/LinedList"/>
    <dgm:cxn modelId="{51550980-6AA1-4D30-9CB5-1CED1A21A517}" type="presOf" srcId="{8913C104-71CB-46B3-985C-07E9F99AA802}" destId="{CE021E98-8767-4244-BDD5-1CDC89B1EB19}" srcOrd="0" destOrd="0" presId="urn:microsoft.com/office/officeart/2008/layout/LinedList"/>
    <dgm:cxn modelId="{0F368A81-8460-4B74-9AC4-29DBFF761A4C}" srcId="{E32175F3-5B4F-41F3-BB38-B908DCD3617F}" destId="{B6F67C18-6232-446D-9A3E-B4A3BD1A2E48}" srcOrd="1" destOrd="0" parTransId="{7565F2D4-E924-471A-BECA-398DDCCEACC7}" sibTransId="{548A6C0D-A8A4-4014-B80D-DFC37F7053B4}"/>
    <dgm:cxn modelId="{ED6C448B-FD79-4784-95A8-FEA863BD09BB}" srcId="{E32175F3-5B4F-41F3-BB38-B908DCD3617F}" destId="{8A7B08B6-D765-4024-A9E5-6ECA91AD4CA8}" srcOrd="5" destOrd="0" parTransId="{9ADBD739-6885-4CD7-94CD-DD2D6EE9FBA4}" sibTransId="{D6EFDF48-B232-465D-BFA4-FE73F3156472}"/>
    <dgm:cxn modelId="{C23E708E-86D9-46DC-9C71-F9A38441A8A2}" type="presOf" srcId="{19705135-C5B5-436C-974C-48581A66EAA9}" destId="{8CF3E9DA-FFAD-4096-8F12-FB37796504DD}" srcOrd="0" destOrd="0" presId="urn:microsoft.com/office/officeart/2008/layout/LinedList"/>
    <dgm:cxn modelId="{782229A8-7D27-4879-BBA6-5BDBF00FEF8B}" srcId="{E32175F3-5B4F-41F3-BB38-B908DCD3617F}" destId="{61032B14-6298-4D4E-B2FC-12CD78E4B3DD}" srcOrd="4" destOrd="0" parTransId="{64DEAC73-3750-4B50-9559-40E699DE24F6}" sibTransId="{BE948FBC-610C-46F0-B579-97D366EA0415}"/>
    <dgm:cxn modelId="{65757AB2-A32B-40E5-AB86-59243F50D39D}" type="presOf" srcId="{6C13BF57-2102-43C4-BF7F-587FEE241C0D}" destId="{64226442-5F54-462E-AFDC-22DBB26C18C4}" srcOrd="0" destOrd="0" presId="urn:microsoft.com/office/officeart/2008/layout/LinedList"/>
    <dgm:cxn modelId="{827471C2-3D0C-4BDE-8D03-D57835001361}" srcId="{E32175F3-5B4F-41F3-BB38-B908DCD3617F}" destId="{0CE5B784-1D8D-4CF3-AAF6-72C5D28553B8}" srcOrd="6" destOrd="0" parTransId="{39603C61-B033-4E78-B6F1-07C9DDBA27C0}" sibTransId="{14C22643-0652-4B55-B5A0-3B4E6BBB7E54}"/>
    <dgm:cxn modelId="{8215A7C5-6B53-4454-A2F5-968A104E23CE}" type="presOf" srcId="{240C5F72-A615-464D-9B1B-9201241D8E28}" destId="{1174E4B5-68A5-46D7-BCEE-8C2E8D545628}" srcOrd="0" destOrd="0" presId="urn:microsoft.com/office/officeart/2008/layout/LinedList"/>
    <dgm:cxn modelId="{56EDBDD8-907B-4678-A18C-AECA21C3582F}" type="presOf" srcId="{6245D653-42BA-45E6-8044-46324D16555E}" destId="{4DB93C83-CAF6-4EA4-B539-AA2B2A25F009}" srcOrd="0" destOrd="0" presId="urn:microsoft.com/office/officeart/2008/layout/LinedList"/>
    <dgm:cxn modelId="{1131CFEA-0BCA-4055-9BAD-D055A9BE5896}" srcId="{E32175F3-5B4F-41F3-BB38-B908DCD3617F}" destId="{E36F5157-C80C-4AB5-A348-59A9FBAA39F0}" srcOrd="9" destOrd="0" parTransId="{C1C5A0C2-0A8B-41E4-B11F-F5C47767C750}" sibTransId="{887EDD86-0531-42E0-A13C-F029D02D3CB9}"/>
    <dgm:cxn modelId="{87413FF6-0E94-4B8D-BCC6-F85E636F0713}" srcId="{E32175F3-5B4F-41F3-BB38-B908DCD3617F}" destId="{240C5F72-A615-464D-9B1B-9201241D8E28}" srcOrd="0" destOrd="0" parTransId="{D9CA0EBC-7D11-4372-9A95-96FF67D816AD}" sibTransId="{55F1147E-EF0D-41EF-869C-A74E4347B7F8}"/>
    <dgm:cxn modelId="{FAE44CFF-001D-4368-A0F0-B71D3AED2D8D}" srcId="{E32175F3-5B4F-41F3-BB38-B908DCD3617F}" destId="{6C13BF57-2102-43C4-BF7F-587FEE241C0D}" srcOrd="3" destOrd="0" parTransId="{7936ECEA-91A6-4674-B9F6-3685C57E6703}" sibTransId="{A682641A-BB0E-42BB-8E0A-5A95BD93457B}"/>
    <dgm:cxn modelId="{00AAE273-46B5-49D5-83DC-29099FC73AAF}" type="presParOf" srcId="{DD987014-9BBF-4B49-BDA3-1816E7BB27CF}" destId="{CFDBDA6F-AC75-435A-AB4A-04E4D49743A2}" srcOrd="0" destOrd="0" presId="urn:microsoft.com/office/officeart/2008/layout/LinedList"/>
    <dgm:cxn modelId="{AA5775C6-F2C5-454F-877A-B586C0B93975}" type="presParOf" srcId="{DD987014-9BBF-4B49-BDA3-1816E7BB27CF}" destId="{C7A110CF-FB79-4B67-A317-52DC99707BA4}" srcOrd="1" destOrd="0" presId="urn:microsoft.com/office/officeart/2008/layout/LinedList"/>
    <dgm:cxn modelId="{A4712B95-7F41-40D3-9400-C57269A9A22D}" type="presParOf" srcId="{C7A110CF-FB79-4B67-A317-52DC99707BA4}" destId="{1174E4B5-68A5-46D7-BCEE-8C2E8D545628}" srcOrd="0" destOrd="0" presId="urn:microsoft.com/office/officeart/2008/layout/LinedList"/>
    <dgm:cxn modelId="{E0783128-DD70-4E92-AEDB-75BBCC57B4DF}" type="presParOf" srcId="{C7A110CF-FB79-4B67-A317-52DC99707BA4}" destId="{3EEA826A-EB0F-49C0-A579-18ED60D27C2E}" srcOrd="1" destOrd="0" presId="urn:microsoft.com/office/officeart/2008/layout/LinedList"/>
    <dgm:cxn modelId="{445091CA-0158-48E0-AA5C-218E927CC866}" type="presParOf" srcId="{DD987014-9BBF-4B49-BDA3-1816E7BB27CF}" destId="{EB7C6A38-D582-4E4C-ADB5-B881417B6DB0}" srcOrd="2" destOrd="0" presId="urn:microsoft.com/office/officeart/2008/layout/LinedList"/>
    <dgm:cxn modelId="{0C303CBA-B7F0-4614-B078-F4E06BC1C7B8}" type="presParOf" srcId="{DD987014-9BBF-4B49-BDA3-1816E7BB27CF}" destId="{55727BBB-DFA9-46AC-8416-D9DB96B0C711}" srcOrd="3" destOrd="0" presId="urn:microsoft.com/office/officeart/2008/layout/LinedList"/>
    <dgm:cxn modelId="{75711A1E-4A25-4D28-AA47-E8C4CA405A7D}" type="presParOf" srcId="{55727BBB-DFA9-46AC-8416-D9DB96B0C711}" destId="{E9AFC34C-6DBD-4FAA-A0B5-447C94486B3A}" srcOrd="0" destOrd="0" presId="urn:microsoft.com/office/officeart/2008/layout/LinedList"/>
    <dgm:cxn modelId="{5BC3E197-1FED-4D05-A1C6-C6BCB137240F}" type="presParOf" srcId="{55727BBB-DFA9-46AC-8416-D9DB96B0C711}" destId="{EFC3A5F1-5456-417B-AE08-F54461CA6384}" srcOrd="1" destOrd="0" presId="urn:microsoft.com/office/officeart/2008/layout/LinedList"/>
    <dgm:cxn modelId="{413A7B21-74F0-4A10-8E36-D01480784849}" type="presParOf" srcId="{DD987014-9BBF-4B49-BDA3-1816E7BB27CF}" destId="{59487642-498C-4529-9D17-3B79EE37C933}" srcOrd="4" destOrd="0" presId="urn:microsoft.com/office/officeart/2008/layout/LinedList"/>
    <dgm:cxn modelId="{953EE8D4-CCFE-4A50-8918-7CCAB83A2435}" type="presParOf" srcId="{DD987014-9BBF-4B49-BDA3-1816E7BB27CF}" destId="{F88ACD30-475D-4FE6-8CD8-156275399927}" srcOrd="5" destOrd="0" presId="urn:microsoft.com/office/officeart/2008/layout/LinedList"/>
    <dgm:cxn modelId="{A3439476-895F-46C7-91F5-A65DC0F6F554}" type="presParOf" srcId="{F88ACD30-475D-4FE6-8CD8-156275399927}" destId="{8CF3E9DA-FFAD-4096-8F12-FB37796504DD}" srcOrd="0" destOrd="0" presId="urn:microsoft.com/office/officeart/2008/layout/LinedList"/>
    <dgm:cxn modelId="{AD40A7FA-EC7E-48F1-82B6-1E6527C38709}" type="presParOf" srcId="{F88ACD30-475D-4FE6-8CD8-156275399927}" destId="{365C4A67-B8B8-4408-851E-DFFFE7FF0B05}" srcOrd="1" destOrd="0" presId="urn:microsoft.com/office/officeart/2008/layout/LinedList"/>
    <dgm:cxn modelId="{BCA47FE4-CDBA-4830-B1B9-AB0459FC2174}" type="presParOf" srcId="{DD987014-9BBF-4B49-BDA3-1816E7BB27CF}" destId="{DE16CFB4-76FA-4C30-9832-811BED6C975E}" srcOrd="6" destOrd="0" presId="urn:microsoft.com/office/officeart/2008/layout/LinedList"/>
    <dgm:cxn modelId="{D9EAB383-CAB8-4E0D-9EA2-4E3B85E3537C}" type="presParOf" srcId="{DD987014-9BBF-4B49-BDA3-1816E7BB27CF}" destId="{C35681D4-70F6-4DD6-B260-570D7F8FDD45}" srcOrd="7" destOrd="0" presId="urn:microsoft.com/office/officeart/2008/layout/LinedList"/>
    <dgm:cxn modelId="{A9ACE2CE-B065-433C-9C95-DAE5F5B1522F}" type="presParOf" srcId="{C35681D4-70F6-4DD6-B260-570D7F8FDD45}" destId="{64226442-5F54-462E-AFDC-22DBB26C18C4}" srcOrd="0" destOrd="0" presId="urn:microsoft.com/office/officeart/2008/layout/LinedList"/>
    <dgm:cxn modelId="{D129E2DB-5910-4B20-BB17-B54BDDB502F0}" type="presParOf" srcId="{C35681D4-70F6-4DD6-B260-570D7F8FDD45}" destId="{1A62F237-29D4-4063-B5B1-3782DDF466E0}" srcOrd="1" destOrd="0" presId="urn:microsoft.com/office/officeart/2008/layout/LinedList"/>
    <dgm:cxn modelId="{864D3C41-7B74-45C4-8015-B9243873EAE7}" type="presParOf" srcId="{DD987014-9BBF-4B49-BDA3-1816E7BB27CF}" destId="{D652EC2A-7AEA-4F2C-BAF0-C0E47B719A3E}" srcOrd="8" destOrd="0" presId="urn:microsoft.com/office/officeart/2008/layout/LinedList"/>
    <dgm:cxn modelId="{C4546A20-4DD4-4A4D-AE33-DB596A1BA12F}" type="presParOf" srcId="{DD987014-9BBF-4B49-BDA3-1816E7BB27CF}" destId="{B5528524-0BDA-4EA3-A382-F7CD26D2400B}" srcOrd="9" destOrd="0" presId="urn:microsoft.com/office/officeart/2008/layout/LinedList"/>
    <dgm:cxn modelId="{C70358F4-72F3-4369-87D3-033C82553307}" type="presParOf" srcId="{B5528524-0BDA-4EA3-A382-F7CD26D2400B}" destId="{16F945CF-6A2E-4105-AEF4-C8B8D630164B}" srcOrd="0" destOrd="0" presId="urn:microsoft.com/office/officeart/2008/layout/LinedList"/>
    <dgm:cxn modelId="{E5A9C80F-2916-421E-8951-EFB5C2112960}" type="presParOf" srcId="{B5528524-0BDA-4EA3-A382-F7CD26D2400B}" destId="{D1109282-38A8-4B19-8F65-6724DCFA421C}" srcOrd="1" destOrd="0" presId="urn:microsoft.com/office/officeart/2008/layout/LinedList"/>
    <dgm:cxn modelId="{56CBC8E4-5CC4-4616-A954-B6CBABB4CC06}" type="presParOf" srcId="{DD987014-9BBF-4B49-BDA3-1816E7BB27CF}" destId="{68F97759-3C2F-4BE2-BD67-DC6015773EC3}" srcOrd="10" destOrd="0" presId="urn:microsoft.com/office/officeart/2008/layout/LinedList"/>
    <dgm:cxn modelId="{76B4D708-5853-435B-B6C0-7465E44BAB8A}" type="presParOf" srcId="{DD987014-9BBF-4B49-BDA3-1816E7BB27CF}" destId="{21C67063-A0E4-4174-BCA2-113DA570699D}" srcOrd="11" destOrd="0" presId="urn:microsoft.com/office/officeart/2008/layout/LinedList"/>
    <dgm:cxn modelId="{7B146ED0-75EB-492F-985B-1F7A281B2A31}" type="presParOf" srcId="{21C67063-A0E4-4174-BCA2-113DA570699D}" destId="{98D63FAD-A8A7-4CEB-AA7C-56A46E6EA40A}" srcOrd="0" destOrd="0" presId="urn:microsoft.com/office/officeart/2008/layout/LinedList"/>
    <dgm:cxn modelId="{676FC287-A615-4AEB-942D-5E520370A9B2}" type="presParOf" srcId="{21C67063-A0E4-4174-BCA2-113DA570699D}" destId="{EB9A8139-6912-43E1-9E29-557057C6BEB6}" srcOrd="1" destOrd="0" presId="urn:microsoft.com/office/officeart/2008/layout/LinedList"/>
    <dgm:cxn modelId="{122F2870-E638-46C3-8C53-F1F5F4723EE9}" type="presParOf" srcId="{DD987014-9BBF-4B49-BDA3-1816E7BB27CF}" destId="{80D7AB5D-D849-4986-9D29-F18767D18BBB}" srcOrd="12" destOrd="0" presId="urn:microsoft.com/office/officeart/2008/layout/LinedList"/>
    <dgm:cxn modelId="{D884DD18-8D77-4233-8F51-F7EBE750E177}" type="presParOf" srcId="{DD987014-9BBF-4B49-BDA3-1816E7BB27CF}" destId="{DA1ECF56-37B5-4140-8AA0-8515ABD82882}" srcOrd="13" destOrd="0" presId="urn:microsoft.com/office/officeart/2008/layout/LinedList"/>
    <dgm:cxn modelId="{D86FE950-8502-46D9-A89F-1D64C4687DE5}" type="presParOf" srcId="{DA1ECF56-37B5-4140-8AA0-8515ABD82882}" destId="{0329E6B8-0C58-45A1-B3CD-287BAF9B6A8B}" srcOrd="0" destOrd="0" presId="urn:microsoft.com/office/officeart/2008/layout/LinedList"/>
    <dgm:cxn modelId="{716D52BF-1728-4C21-B187-79A872853EBC}" type="presParOf" srcId="{DA1ECF56-37B5-4140-8AA0-8515ABD82882}" destId="{F9DD2C89-C095-49BD-9222-DBB98CF3B6E5}" srcOrd="1" destOrd="0" presId="urn:microsoft.com/office/officeart/2008/layout/LinedList"/>
    <dgm:cxn modelId="{594F3CD0-3C6D-4994-8947-D83E0AD3E6C9}" type="presParOf" srcId="{DD987014-9BBF-4B49-BDA3-1816E7BB27CF}" destId="{A256B67B-12D1-4A50-A867-E20869ED1E7E}" srcOrd="14" destOrd="0" presId="urn:microsoft.com/office/officeart/2008/layout/LinedList"/>
    <dgm:cxn modelId="{16DAB027-AF84-4DF2-8D4C-41F1C6188034}" type="presParOf" srcId="{DD987014-9BBF-4B49-BDA3-1816E7BB27CF}" destId="{80294B19-0B10-41ED-810B-F1F21529C1D4}" srcOrd="15" destOrd="0" presId="urn:microsoft.com/office/officeart/2008/layout/LinedList"/>
    <dgm:cxn modelId="{A63242AE-D9CA-400A-9187-468E5FB652B5}" type="presParOf" srcId="{80294B19-0B10-41ED-810B-F1F21529C1D4}" destId="{4DB93C83-CAF6-4EA4-B539-AA2B2A25F009}" srcOrd="0" destOrd="0" presId="urn:microsoft.com/office/officeart/2008/layout/LinedList"/>
    <dgm:cxn modelId="{6CCDB041-832A-4AD4-B7AF-8A17E93824D0}" type="presParOf" srcId="{80294B19-0B10-41ED-810B-F1F21529C1D4}" destId="{C24A98EC-11D8-45C9-A8AC-E8B77E60BD45}" srcOrd="1" destOrd="0" presId="urn:microsoft.com/office/officeart/2008/layout/LinedList"/>
    <dgm:cxn modelId="{B80F12AB-2499-426D-8BBB-FC4407F674F6}" type="presParOf" srcId="{DD987014-9BBF-4B49-BDA3-1816E7BB27CF}" destId="{F8DF9689-E6BE-472E-8D8B-DC8E49D2DC5B}" srcOrd="16" destOrd="0" presId="urn:microsoft.com/office/officeart/2008/layout/LinedList"/>
    <dgm:cxn modelId="{5B53F82D-7E53-487B-B043-E7867883014E}" type="presParOf" srcId="{DD987014-9BBF-4B49-BDA3-1816E7BB27CF}" destId="{BDB9C408-E16B-4E57-B5B0-16A4E7CFD743}" srcOrd="17" destOrd="0" presId="urn:microsoft.com/office/officeart/2008/layout/LinedList"/>
    <dgm:cxn modelId="{49F517CE-18E8-4237-B932-2B0DD55F6BDB}" type="presParOf" srcId="{BDB9C408-E16B-4E57-B5B0-16A4E7CFD743}" destId="{CE021E98-8767-4244-BDD5-1CDC89B1EB19}" srcOrd="0" destOrd="0" presId="urn:microsoft.com/office/officeart/2008/layout/LinedList"/>
    <dgm:cxn modelId="{10B24533-0AF2-4805-9779-B3940914EBD9}" type="presParOf" srcId="{BDB9C408-E16B-4E57-B5B0-16A4E7CFD743}" destId="{57381701-033A-48F6-B2D5-E8A28C09DDA5}" srcOrd="1" destOrd="0" presId="urn:microsoft.com/office/officeart/2008/layout/LinedList"/>
    <dgm:cxn modelId="{340B37B0-0D3D-4F06-9A1F-85DEA07F258A}" type="presParOf" srcId="{DD987014-9BBF-4B49-BDA3-1816E7BB27CF}" destId="{CBBE4C56-5693-4CB0-A8C6-A1066894D4CE}" srcOrd="18" destOrd="0" presId="urn:microsoft.com/office/officeart/2008/layout/LinedList"/>
    <dgm:cxn modelId="{1F956D85-2E33-4F46-9DCB-B7A04A268A66}" type="presParOf" srcId="{DD987014-9BBF-4B49-BDA3-1816E7BB27CF}" destId="{4DBC84D4-0C80-4990-BF0C-BC3F94A88B88}" srcOrd="19" destOrd="0" presId="urn:microsoft.com/office/officeart/2008/layout/LinedList"/>
    <dgm:cxn modelId="{01C43BC7-86E5-4572-B1E2-4B082A719BE2}" type="presParOf" srcId="{4DBC84D4-0C80-4990-BF0C-BC3F94A88B88}" destId="{9C1C1445-4CF4-4DF1-AC5C-287463524FEB}" srcOrd="0" destOrd="0" presId="urn:microsoft.com/office/officeart/2008/layout/LinedList"/>
    <dgm:cxn modelId="{433AE904-CCD0-4F07-9266-8C59E474B3C9}" type="presParOf" srcId="{4DBC84D4-0C80-4990-BF0C-BC3F94A88B88}" destId="{84BEC40C-DD34-4A78-AB3F-1F16EB7E6F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2175F3-5B4F-41F3-BB38-B908DCD3617F}"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240C5F72-A615-464D-9B1B-9201241D8E28}">
      <dgm:prSet custT="1"/>
      <dgm:spPr/>
      <dgm:t>
        <a:bodyPr/>
        <a:lstStyle/>
        <a:p>
          <a:r>
            <a:rPr kumimoji="1" lang="ja-JP" altLang="en-US" sz="2000" dirty="0"/>
            <a:t>３７．３年後の事業構想を練る</a:t>
          </a:r>
          <a:endParaRPr lang="en-US" sz="2000" dirty="0"/>
        </a:p>
      </dgm:t>
    </dgm:pt>
    <dgm:pt modelId="{D9CA0EBC-7D11-4372-9A95-96FF67D816AD}" type="parTrans" cxnId="{87413FF6-0E94-4B8D-BCC6-F85E636F0713}">
      <dgm:prSet/>
      <dgm:spPr/>
      <dgm:t>
        <a:bodyPr/>
        <a:lstStyle/>
        <a:p>
          <a:endParaRPr lang="en-US" sz="2000"/>
        </a:p>
      </dgm:t>
    </dgm:pt>
    <dgm:pt modelId="{55F1147E-EF0D-41EF-869C-A74E4347B7F8}" type="sibTrans" cxnId="{87413FF6-0E94-4B8D-BCC6-F85E636F0713}">
      <dgm:prSet/>
      <dgm:spPr/>
      <dgm:t>
        <a:bodyPr/>
        <a:lstStyle/>
        <a:p>
          <a:endParaRPr lang="en-US" sz="2000"/>
        </a:p>
      </dgm:t>
    </dgm:pt>
    <dgm:pt modelId="{B6F67C18-6232-446D-9A3E-B4A3BD1A2E48}">
      <dgm:prSet custT="1"/>
      <dgm:spPr/>
      <dgm:t>
        <a:bodyPr/>
        <a:lstStyle/>
        <a:p>
          <a:r>
            <a:rPr lang="ja-JP" altLang="en-US" sz="2000" dirty="0"/>
            <a:t>１２． 新しい技術・トレンドに関する情報を得る </a:t>
          </a:r>
          <a:endParaRPr lang="en-US" sz="2000" dirty="0"/>
        </a:p>
      </dgm:t>
    </dgm:pt>
    <dgm:pt modelId="{7565F2D4-E924-471A-BECA-398DDCCEACC7}" type="parTrans" cxnId="{0F368A81-8460-4B74-9AC4-29DBFF761A4C}">
      <dgm:prSet/>
      <dgm:spPr/>
      <dgm:t>
        <a:bodyPr/>
        <a:lstStyle/>
        <a:p>
          <a:endParaRPr lang="en-US" sz="2000"/>
        </a:p>
      </dgm:t>
    </dgm:pt>
    <dgm:pt modelId="{548A6C0D-A8A4-4014-B80D-DFC37F7053B4}" type="sibTrans" cxnId="{0F368A81-8460-4B74-9AC4-29DBFF761A4C}">
      <dgm:prSet/>
      <dgm:spPr/>
      <dgm:t>
        <a:bodyPr/>
        <a:lstStyle/>
        <a:p>
          <a:endParaRPr lang="en-US" sz="2000"/>
        </a:p>
      </dgm:t>
    </dgm:pt>
    <dgm:pt modelId="{19705135-C5B5-436C-974C-48581A66EAA9}">
      <dgm:prSet custT="1"/>
      <dgm:spPr/>
      <dgm:t>
        <a:bodyPr/>
        <a:lstStyle/>
        <a:p>
          <a:r>
            <a:rPr kumimoji="1" lang="ja-JP" altLang="en-US" sz="2000" dirty="0"/>
            <a:t>４．    仕事で使うツールの使い方を深く学ぶ時間を作る</a:t>
          </a:r>
          <a:endParaRPr lang="en-US" sz="2000" dirty="0"/>
        </a:p>
      </dgm:t>
    </dgm:pt>
    <dgm:pt modelId="{0C255C1B-AA8B-4DAC-9393-9FB3F72C2C71}" type="parTrans" cxnId="{A7A40508-CFD4-4E5B-AC3A-10A87E3569DB}">
      <dgm:prSet/>
      <dgm:spPr/>
      <dgm:t>
        <a:bodyPr/>
        <a:lstStyle/>
        <a:p>
          <a:endParaRPr lang="en-US" sz="2000"/>
        </a:p>
      </dgm:t>
    </dgm:pt>
    <dgm:pt modelId="{F61B0794-BDBA-414D-AF2E-E911B2A55813}" type="sibTrans" cxnId="{A7A40508-CFD4-4E5B-AC3A-10A87E3569DB}">
      <dgm:prSet/>
      <dgm:spPr/>
      <dgm:t>
        <a:bodyPr/>
        <a:lstStyle/>
        <a:p>
          <a:endParaRPr lang="en-US" sz="2000"/>
        </a:p>
      </dgm:t>
    </dgm:pt>
    <dgm:pt modelId="{6C13BF57-2102-43C4-BF7F-587FEE241C0D}">
      <dgm:prSet custT="1"/>
      <dgm:spPr/>
      <dgm:t>
        <a:bodyPr/>
        <a:lstStyle/>
        <a:p>
          <a:r>
            <a:rPr lang="ja-JP" altLang="en-US" sz="2000" dirty="0"/>
            <a:t>３５．健康維持のため定期的に有酸素運動をする</a:t>
          </a:r>
          <a:endParaRPr lang="en-US" sz="2000" dirty="0"/>
        </a:p>
      </dgm:t>
    </dgm:pt>
    <dgm:pt modelId="{7936ECEA-91A6-4674-B9F6-3685C57E6703}" type="parTrans" cxnId="{FAE44CFF-001D-4368-A0F0-B71D3AED2D8D}">
      <dgm:prSet/>
      <dgm:spPr/>
      <dgm:t>
        <a:bodyPr/>
        <a:lstStyle/>
        <a:p>
          <a:endParaRPr lang="en-US" sz="2000"/>
        </a:p>
      </dgm:t>
    </dgm:pt>
    <dgm:pt modelId="{A682641A-BB0E-42BB-8E0A-5A95BD93457B}" type="sibTrans" cxnId="{FAE44CFF-001D-4368-A0F0-B71D3AED2D8D}">
      <dgm:prSet/>
      <dgm:spPr/>
      <dgm:t>
        <a:bodyPr/>
        <a:lstStyle/>
        <a:p>
          <a:endParaRPr lang="en-US" sz="2000"/>
        </a:p>
      </dgm:t>
    </dgm:pt>
    <dgm:pt modelId="{61032B14-6298-4D4E-B2FC-12CD78E4B3DD}">
      <dgm:prSet custT="1"/>
      <dgm:spPr/>
      <dgm:t>
        <a:bodyPr/>
        <a:lstStyle/>
        <a:p>
          <a:r>
            <a:rPr kumimoji="1" lang="ja-JP" altLang="en-US" sz="2000" dirty="0"/>
            <a:t>２１．競合分析と自社の差別化戦略を考える</a:t>
          </a:r>
          <a:endParaRPr lang="en-US" sz="2000" dirty="0"/>
        </a:p>
      </dgm:t>
    </dgm:pt>
    <dgm:pt modelId="{64DEAC73-3750-4B50-9559-40E699DE24F6}" type="parTrans" cxnId="{782229A8-7D27-4879-BBA6-5BDBF00FEF8B}">
      <dgm:prSet/>
      <dgm:spPr/>
      <dgm:t>
        <a:bodyPr/>
        <a:lstStyle/>
        <a:p>
          <a:endParaRPr lang="en-US" sz="2000"/>
        </a:p>
      </dgm:t>
    </dgm:pt>
    <dgm:pt modelId="{BE948FBC-610C-46F0-B579-97D366EA0415}" type="sibTrans" cxnId="{782229A8-7D27-4879-BBA6-5BDBF00FEF8B}">
      <dgm:prSet/>
      <dgm:spPr/>
      <dgm:t>
        <a:bodyPr/>
        <a:lstStyle/>
        <a:p>
          <a:endParaRPr lang="en-US" sz="2000"/>
        </a:p>
      </dgm:t>
    </dgm:pt>
    <dgm:pt modelId="{8A7B08B6-D765-4024-A9E5-6ECA91AD4CA8}">
      <dgm:prSet custT="1"/>
      <dgm:spPr/>
      <dgm:t>
        <a:bodyPr/>
        <a:lstStyle/>
        <a:p>
          <a:r>
            <a:rPr lang="ja-JP" altLang="en-US" sz="2000" dirty="0"/>
            <a:t>２６．従業員満足度向上のために人事制度を見直す</a:t>
          </a:r>
          <a:endParaRPr lang="en-US" sz="2000" dirty="0"/>
        </a:p>
      </dgm:t>
    </dgm:pt>
    <dgm:pt modelId="{9ADBD739-6885-4CD7-94CD-DD2D6EE9FBA4}" type="parTrans" cxnId="{ED6C448B-FD79-4784-95A8-FEA863BD09BB}">
      <dgm:prSet/>
      <dgm:spPr/>
      <dgm:t>
        <a:bodyPr/>
        <a:lstStyle/>
        <a:p>
          <a:endParaRPr lang="en-US" sz="2000"/>
        </a:p>
      </dgm:t>
    </dgm:pt>
    <dgm:pt modelId="{D6EFDF48-B232-465D-BFA4-FE73F3156472}" type="sibTrans" cxnId="{ED6C448B-FD79-4784-95A8-FEA863BD09BB}">
      <dgm:prSet/>
      <dgm:spPr/>
      <dgm:t>
        <a:bodyPr/>
        <a:lstStyle/>
        <a:p>
          <a:endParaRPr lang="en-US" sz="2000"/>
        </a:p>
      </dgm:t>
    </dgm:pt>
    <dgm:pt modelId="{0CE5B784-1D8D-4CF3-AAF6-72C5D28553B8}">
      <dgm:prSet custT="1"/>
      <dgm:spPr/>
      <dgm:t>
        <a:bodyPr/>
        <a:lstStyle/>
        <a:p>
          <a:r>
            <a:rPr kumimoji="1" lang="ja-JP" altLang="en-US" sz="2000" dirty="0"/>
            <a:t>２３．採用方針の見直し・強化</a:t>
          </a:r>
          <a:endParaRPr lang="en-US" sz="2000" dirty="0"/>
        </a:p>
      </dgm:t>
    </dgm:pt>
    <dgm:pt modelId="{39603C61-B033-4E78-B6F1-07C9DDBA27C0}" type="parTrans" cxnId="{827471C2-3D0C-4BDE-8D03-D57835001361}">
      <dgm:prSet/>
      <dgm:spPr/>
      <dgm:t>
        <a:bodyPr/>
        <a:lstStyle/>
        <a:p>
          <a:endParaRPr lang="en-US" sz="2000"/>
        </a:p>
      </dgm:t>
    </dgm:pt>
    <dgm:pt modelId="{14C22643-0652-4B55-B5A0-3B4E6BBB7E54}" type="sibTrans" cxnId="{827471C2-3D0C-4BDE-8D03-D57835001361}">
      <dgm:prSet/>
      <dgm:spPr/>
      <dgm:t>
        <a:bodyPr/>
        <a:lstStyle/>
        <a:p>
          <a:endParaRPr lang="en-US" sz="2000"/>
        </a:p>
      </dgm:t>
    </dgm:pt>
    <dgm:pt modelId="{6245D653-42BA-45E6-8044-46324D16555E}">
      <dgm:prSet custT="1"/>
      <dgm:spPr/>
      <dgm:t>
        <a:bodyPr/>
        <a:lstStyle/>
        <a:p>
          <a:r>
            <a:rPr lang="ja-JP" altLang="en-US" sz="2000" dirty="0"/>
            <a:t>３８．事業継承計画を立て後継者を育成する</a:t>
          </a:r>
          <a:endParaRPr lang="en-US" sz="2000" dirty="0"/>
        </a:p>
      </dgm:t>
    </dgm:pt>
    <dgm:pt modelId="{2C91E8AF-5C39-444D-90FA-276AAE891FCA}" type="parTrans" cxnId="{0CEE444F-AF23-43C2-9109-4974DD44EC91}">
      <dgm:prSet/>
      <dgm:spPr/>
      <dgm:t>
        <a:bodyPr/>
        <a:lstStyle/>
        <a:p>
          <a:endParaRPr lang="en-US" sz="2000"/>
        </a:p>
      </dgm:t>
    </dgm:pt>
    <dgm:pt modelId="{646327FF-D66B-4ADE-9EA2-407CFC3B0076}" type="sibTrans" cxnId="{0CEE444F-AF23-43C2-9109-4974DD44EC91}">
      <dgm:prSet/>
      <dgm:spPr/>
      <dgm:t>
        <a:bodyPr/>
        <a:lstStyle/>
        <a:p>
          <a:endParaRPr lang="en-US" sz="2000"/>
        </a:p>
      </dgm:t>
    </dgm:pt>
    <dgm:pt modelId="{8913C104-71CB-46B3-985C-07E9F99AA802}">
      <dgm:prSet custT="1"/>
      <dgm:spPr/>
      <dgm:t>
        <a:bodyPr/>
        <a:lstStyle/>
        <a:p>
          <a:r>
            <a:rPr kumimoji="1" lang="ja-JP" altLang="en-US" sz="2000" dirty="0"/>
            <a:t>３２．自社のためになるようなセミナーや勉強会に参加する</a:t>
          </a:r>
          <a:endParaRPr lang="en-US" sz="2000" dirty="0"/>
        </a:p>
      </dgm:t>
    </dgm:pt>
    <dgm:pt modelId="{CDB62C79-C84D-42DF-A5B5-6C7151AB6FFD}" type="parTrans" cxnId="{F068D55F-BD73-4CA8-A613-43CDDB36C5ED}">
      <dgm:prSet/>
      <dgm:spPr/>
      <dgm:t>
        <a:bodyPr/>
        <a:lstStyle/>
        <a:p>
          <a:endParaRPr lang="en-US" sz="2000"/>
        </a:p>
      </dgm:t>
    </dgm:pt>
    <dgm:pt modelId="{7A119C60-6FA5-4988-94C2-B0B18386186A}" type="sibTrans" cxnId="{F068D55F-BD73-4CA8-A613-43CDDB36C5ED}">
      <dgm:prSet/>
      <dgm:spPr/>
      <dgm:t>
        <a:bodyPr/>
        <a:lstStyle/>
        <a:p>
          <a:endParaRPr lang="en-US" sz="2000"/>
        </a:p>
      </dgm:t>
    </dgm:pt>
    <dgm:pt modelId="{E36F5157-C80C-4AB5-A348-59A9FBAA39F0}">
      <dgm:prSet custT="1"/>
      <dgm:spPr/>
      <dgm:t>
        <a:bodyPr/>
        <a:lstStyle/>
        <a:p>
          <a:r>
            <a:rPr lang="ja-JP" altLang="en-US" sz="2000" dirty="0"/>
            <a:t>３．    財務体質改善のための資金調達方法を考える </a:t>
          </a:r>
          <a:endParaRPr lang="en-US" sz="2000" dirty="0"/>
        </a:p>
      </dgm:t>
    </dgm:pt>
    <dgm:pt modelId="{C1C5A0C2-0A8B-41E4-B11F-F5C47767C750}" type="parTrans" cxnId="{1131CFEA-0BCA-4055-9BAD-D055A9BE5896}">
      <dgm:prSet/>
      <dgm:spPr/>
      <dgm:t>
        <a:bodyPr/>
        <a:lstStyle/>
        <a:p>
          <a:endParaRPr lang="en-US" sz="2000"/>
        </a:p>
      </dgm:t>
    </dgm:pt>
    <dgm:pt modelId="{887EDD86-0531-42E0-A13C-F029D02D3CB9}" type="sibTrans" cxnId="{1131CFEA-0BCA-4055-9BAD-D055A9BE5896}">
      <dgm:prSet/>
      <dgm:spPr/>
      <dgm:t>
        <a:bodyPr/>
        <a:lstStyle/>
        <a:p>
          <a:endParaRPr lang="en-US" sz="2000"/>
        </a:p>
      </dgm:t>
    </dgm:pt>
    <dgm:pt modelId="{DD987014-9BBF-4B49-BDA3-1816E7BB27CF}" type="pres">
      <dgm:prSet presAssocID="{E32175F3-5B4F-41F3-BB38-B908DCD3617F}" presName="vert0" presStyleCnt="0">
        <dgm:presLayoutVars>
          <dgm:dir/>
          <dgm:animOne val="branch"/>
          <dgm:animLvl val="lvl"/>
        </dgm:presLayoutVars>
      </dgm:prSet>
      <dgm:spPr/>
    </dgm:pt>
    <dgm:pt modelId="{CFDBDA6F-AC75-435A-AB4A-04E4D49743A2}" type="pres">
      <dgm:prSet presAssocID="{240C5F72-A615-464D-9B1B-9201241D8E28}" presName="thickLine" presStyleLbl="alignNode1" presStyleIdx="0" presStyleCnt="10"/>
      <dgm:spPr/>
    </dgm:pt>
    <dgm:pt modelId="{C7A110CF-FB79-4B67-A317-52DC99707BA4}" type="pres">
      <dgm:prSet presAssocID="{240C5F72-A615-464D-9B1B-9201241D8E28}" presName="horz1" presStyleCnt="0"/>
      <dgm:spPr/>
    </dgm:pt>
    <dgm:pt modelId="{1174E4B5-68A5-46D7-BCEE-8C2E8D545628}" type="pres">
      <dgm:prSet presAssocID="{240C5F72-A615-464D-9B1B-9201241D8E28}" presName="tx1" presStyleLbl="revTx" presStyleIdx="0" presStyleCnt="10"/>
      <dgm:spPr/>
    </dgm:pt>
    <dgm:pt modelId="{3EEA826A-EB0F-49C0-A579-18ED60D27C2E}" type="pres">
      <dgm:prSet presAssocID="{240C5F72-A615-464D-9B1B-9201241D8E28}" presName="vert1" presStyleCnt="0"/>
      <dgm:spPr/>
    </dgm:pt>
    <dgm:pt modelId="{EB7C6A38-D582-4E4C-ADB5-B881417B6DB0}" type="pres">
      <dgm:prSet presAssocID="{B6F67C18-6232-446D-9A3E-B4A3BD1A2E48}" presName="thickLine" presStyleLbl="alignNode1" presStyleIdx="1" presStyleCnt="10"/>
      <dgm:spPr/>
    </dgm:pt>
    <dgm:pt modelId="{55727BBB-DFA9-46AC-8416-D9DB96B0C711}" type="pres">
      <dgm:prSet presAssocID="{B6F67C18-6232-446D-9A3E-B4A3BD1A2E48}" presName="horz1" presStyleCnt="0"/>
      <dgm:spPr/>
    </dgm:pt>
    <dgm:pt modelId="{E9AFC34C-6DBD-4FAA-A0B5-447C94486B3A}" type="pres">
      <dgm:prSet presAssocID="{B6F67C18-6232-446D-9A3E-B4A3BD1A2E48}" presName="tx1" presStyleLbl="revTx" presStyleIdx="1" presStyleCnt="10"/>
      <dgm:spPr/>
    </dgm:pt>
    <dgm:pt modelId="{EFC3A5F1-5456-417B-AE08-F54461CA6384}" type="pres">
      <dgm:prSet presAssocID="{B6F67C18-6232-446D-9A3E-B4A3BD1A2E48}" presName="vert1" presStyleCnt="0"/>
      <dgm:spPr/>
    </dgm:pt>
    <dgm:pt modelId="{59487642-498C-4529-9D17-3B79EE37C933}" type="pres">
      <dgm:prSet presAssocID="{19705135-C5B5-436C-974C-48581A66EAA9}" presName="thickLine" presStyleLbl="alignNode1" presStyleIdx="2" presStyleCnt="10"/>
      <dgm:spPr/>
    </dgm:pt>
    <dgm:pt modelId="{F88ACD30-475D-4FE6-8CD8-156275399927}" type="pres">
      <dgm:prSet presAssocID="{19705135-C5B5-436C-974C-48581A66EAA9}" presName="horz1" presStyleCnt="0"/>
      <dgm:spPr/>
    </dgm:pt>
    <dgm:pt modelId="{8CF3E9DA-FFAD-4096-8F12-FB37796504DD}" type="pres">
      <dgm:prSet presAssocID="{19705135-C5B5-436C-974C-48581A66EAA9}" presName="tx1" presStyleLbl="revTx" presStyleIdx="2" presStyleCnt="10"/>
      <dgm:spPr/>
    </dgm:pt>
    <dgm:pt modelId="{365C4A67-B8B8-4408-851E-DFFFE7FF0B05}" type="pres">
      <dgm:prSet presAssocID="{19705135-C5B5-436C-974C-48581A66EAA9}" presName="vert1" presStyleCnt="0"/>
      <dgm:spPr/>
    </dgm:pt>
    <dgm:pt modelId="{DE16CFB4-76FA-4C30-9832-811BED6C975E}" type="pres">
      <dgm:prSet presAssocID="{6C13BF57-2102-43C4-BF7F-587FEE241C0D}" presName="thickLine" presStyleLbl="alignNode1" presStyleIdx="3" presStyleCnt="10"/>
      <dgm:spPr/>
    </dgm:pt>
    <dgm:pt modelId="{C35681D4-70F6-4DD6-B260-570D7F8FDD45}" type="pres">
      <dgm:prSet presAssocID="{6C13BF57-2102-43C4-BF7F-587FEE241C0D}" presName="horz1" presStyleCnt="0"/>
      <dgm:spPr/>
    </dgm:pt>
    <dgm:pt modelId="{64226442-5F54-462E-AFDC-22DBB26C18C4}" type="pres">
      <dgm:prSet presAssocID="{6C13BF57-2102-43C4-BF7F-587FEE241C0D}" presName="tx1" presStyleLbl="revTx" presStyleIdx="3" presStyleCnt="10"/>
      <dgm:spPr/>
    </dgm:pt>
    <dgm:pt modelId="{1A62F237-29D4-4063-B5B1-3782DDF466E0}" type="pres">
      <dgm:prSet presAssocID="{6C13BF57-2102-43C4-BF7F-587FEE241C0D}" presName="vert1" presStyleCnt="0"/>
      <dgm:spPr/>
    </dgm:pt>
    <dgm:pt modelId="{D652EC2A-7AEA-4F2C-BAF0-C0E47B719A3E}" type="pres">
      <dgm:prSet presAssocID="{61032B14-6298-4D4E-B2FC-12CD78E4B3DD}" presName="thickLine" presStyleLbl="alignNode1" presStyleIdx="4" presStyleCnt="10"/>
      <dgm:spPr/>
    </dgm:pt>
    <dgm:pt modelId="{B5528524-0BDA-4EA3-A382-F7CD26D2400B}" type="pres">
      <dgm:prSet presAssocID="{61032B14-6298-4D4E-B2FC-12CD78E4B3DD}" presName="horz1" presStyleCnt="0"/>
      <dgm:spPr/>
    </dgm:pt>
    <dgm:pt modelId="{16F945CF-6A2E-4105-AEF4-C8B8D630164B}" type="pres">
      <dgm:prSet presAssocID="{61032B14-6298-4D4E-B2FC-12CD78E4B3DD}" presName="tx1" presStyleLbl="revTx" presStyleIdx="4" presStyleCnt="10"/>
      <dgm:spPr/>
    </dgm:pt>
    <dgm:pt modelId="{D1109282-38A8-4B19-8F65-6724DCFA421C}" type="pres">
      <dgm:prSet presAssocID="{61032B14-6298-4D4E-B2FC-12CD78E4B3DD}" presName="vert1" presStyleCnt="0"/>
      <dgm:spPr/>
    </dgm:pt>
    <dgm:pt modelId="{68F97759-3C2F-4BE2-BD67-DC6015773EC3}" type="pres">
      <dgm:prSet presAssocID="{8A7B08B6-D765-4024-A9E5-6ECA91AD4CA8}" presName="thickLine" presStyleLbl="alignNode1" presStyleIdx="5" presStyleCnt="10"/>
      <dgm:spPr/>
    </dgm:pt>
    <dgm:pt modelId="{21C67063-A0E4-4174-BCA2-113DA570699D}" type="pres">
      <dgm:prSet presAssocID="{8A7B08B6-D765-4024-A9E5-6ECA91AD4CA8}" presName="horz1" presStyleCnt="0"/>
      <dgm:spPr/>
    </dgm:pt>
    <dgm:pt modelId="{98D63FAD-A8A7-4CEB-AA7C-56A46E6EA40A}" type="pres">
      <dgm:prSet presAssocID="{8A7B08B6-D765-4024-A9E5-6ECA91AD4CA8}" presName="tx1" presStyleLbl="revTx" presStyleIdx="5" presStyleCnt="10"/>
      <dgm:spPr/>
    </dgm:pt>
    <dgm:pt modelId="{EB9A8139-6912-43E1-9E29-557057C6BEB6}" type="pres">
      <dgm:prSet presAssocID="{8A7B08B6-D765-4024-A9E5-6ECA91AD4CA8}" presName="vert1" presStyleCnt="0"/>
      <dgm:spPr/>
    </dgm:pt>
    <dgm:pt modelId="{80D7AB5D-D849-4986-9D29-F18767D18BBB}" type="pres">
      <dgm:prSet presAssocID="{0CE5B784-1D8D-4CF3-AAF6-72C5D28553B8}" presName="thickLine" presStyleLbl="alignNode1" presStyleIdx="6" presStyleCnt="10"/>
      <dgm:spPr/>
    </dgm:pt>
    <dgm:pt modelId="{DA1ECF56-37B5-4140-8AA0-8515ABD82882}" type="pres">
      <dgm:prSet presAssocID="{0CE5B784-1D8D-4CF3-AAF6-72C5D28553B8}" presName="horz1" presStyleCnt="0"/>
      <dgm:spPr/>
    </dgm:pt>
    <dgm:pt modelId="{0329E6B8-0C58-45A1-B3CD-287BAF9B6A8B}" type="pres">
      <dgm:prSet presAssocID="{0CE5B784-1D8D-4CF3-AAF6-72C5D28553B8}" presName="tx1" presStyleLbl="revTx" presStyleIdx="6" presStyleCnt="10"/>
      <dgm:spPr/>
    </dgm:pt>
    <dgm:pt modelId="{F9DD2C89-C095-49BD-9222-DBB98CF3B6E5}" type="pres">
      <dgm:prSet presAssocID="{0CE5B784-1D8D-4CF3-AAF6-72C5D28553B8}" presName="vert1" presStyleCnt="0"/>
      <dgm:spPr/>
    </dgm:pt>
    <dgm:pt modelId="{A256B67B-12D1-4A50-A867-E20869ED1E7E}" type="pres">
      <dgm:prSet presAssocID="{6245D653-42BA-45E6-8044-46324D16555E}" presName="thickLine" presStyleLbl="alignNode1" presStyleIdx="7" presStyleCnt="10"/>
      <dgm:spPr/>
    </dgm:pt>
    <dgm:pt modelId="{80294B19-0B10-41ED-810B-F1F21529C1D4}" type="pres">
      <dgm:prSet presAssocID="{6245D653-42BA-45E6-8044-46324D16555E}" presName="horz1" presStyleCnt="0"/>
      <dgm:spPr/>
    </dgm:pt>
    <dgm:pt modelId="{4DB93C83-CAF6-4EA4-B539-AA2B2A25F009}" type="pres">
      <dgm:prSet presAssocID="{6245D653-42BA-45E6-8044-46324D16555E}" presName="tx1" presStyleLbl="revTx" presStyleIdx="7" presStyleCnt="10"/>
      <dgm:spPr/>
    </dgm:pt>
    <dgm:pt modelId="{C24A98EC-11D8-45C9-A8AC-E8B77E60BD45}" type="pres">
      <dgm:prSet presAssocID="{6245D653-42BA-45E6-8044-46324D16555E}" presName="vert1" presStyleCnt="0"/>
      <dgm:spPr/>
    </dgm:pt>
    <dgm:pt modelId="{F8DF9689-E6BE-472E-8D8B-DC8E49D2DC5B}" type="pres">
      <dgm:prSet presAssocID="{8913C104-71CB-46B3-985C-07E9F99AA802}" presName="thickLine" presStyleLbl="alignNode1" presStyleIdx="8" presStyleCnt="10"/>
      <dgm:spPr/>
    </dgm:pt>
    <dgm:pt modelId="{BDB9C408-E16B-4E57-B5B0-16A4E7CFD743}" type="pres">
      <dgm:prSet presAssocID="{8913C104-71CB-46B3-985C-07E9F99AA802}" presName="horz1" presStyleCnt="0"/>
      <dgm:spPr/>
    </dgm:pt>
    <dgm:pt modelId="{CE021E98-8767-4244-BDD5-1CDC89B1EB19}" type="pres">
      <dgm:prSet presAssocID="{8913C104-71CB-46B3-985C-07E9F99AA802}" presName="tx1" presStyleLbl="revTx" presStyleIdx="8" presStyleCnt="10"/>
      <dgm:spPr/>
    </dgm:pt>
    <dgm:pt modelId="{57381701-033A-48F6-B2D5-E8A28C09DDA5}" type="pres">
      <dgm:prSet presAssocID="{8913C104-71CB-46B3-985C-07E9F99AA802}" presName="vert1" presStyleCnt="0"/>
      <dgm:spPr/>
    </dgm:pt>
    <dgm:pt modelId="{CBBE4C56-5693-4CB0-A8C6-A1066894D4CE}" type="pres">
      <dgm:prSet presAssocID="{E36F5157-C80C-4AB5-A348-59A9FBAA39F0}" presName="thickLine" presStyleLbl="alignNode1" presStyleIdx="9" presStyleCnt="10"/>
      <dgm:spPr/>
    </dgm:pt>
    <dgm:pt modelId="{4DBC84D4-0C80-4990-BF0C-BC3F94A88B88}" type="pres">
      <dgm:prSet presAssocID="{E36F5157-C80C-4AB5-A348-59A9FBAA39F0}" presName="horz1" presStyleCnt="0"/>
      <dgm:spPr/>
    </dgm:pt>
    <dgm:pt modelId="{9C1C1445-4CF4-4DF1-AC5C-287463524FEB}" type="pres">
      <dgm:prSet presAssocID="{E36F5157-C80C-4AB5-A348-59A9FBAA39F0}" presName="tx1" presStyleLbl="revTx" presStyleIdx="9" presStyleCnt="10"/>
      <dgm:spPr/>
    </dgm:pt>
    <dgm:pt modelId="{84BEC40C-DD34-4A78-AB3F-1F16EB7E6FC5}" type="pres">
      <dgm:prSet presAssocID="{E36F5157-C80C-4AB5-A348-59A9FBAA39F0}" presName="vert1" presStyleCnt="0"/>
      <dgm:spPr/>
    </dgm:pt>
  </dgm:ptLst>
  <dgm:cxnLst>
    <dgm:cxn modelId="{A7A40508-CFD4-4E5B-AC3A-10A87E3569DB}" srcId="{E32175F3-5B4F-41F3-BB38-B908DCD3617F}" destId="{19705135-C5B5-436C-974C-48581A66EAA9}" srcOrd="2" destOrd="0" parTransId="{0C255C1B-AA8B-4DAC-9393-9FB3F72C2C71}" sibTransId="{F61B0794-BDBA-414D-AF2E-E911B2A55813}"/>
    <dgm:cxn modelId="{93C0031F-1440-424E-BB7C-F1C20386B9F0}" type="presOf" srcId="{61032B14-6298-4D4E-B2FC-12CD78E4B3DD}" destId="{16F945CF-6A2E-4105-AEF4-C8B8D630164B}" srcOrd="0" destOrd="0" presId="urn:microsoft.com/office/officeart/2008/layout/LinedList"/>
    <dgm:cxn modelId="{1D337236-29C8-4E79-8F3A-4DCA16B6CB5C}" type="presOf" srcId="{B6F67C18-6232-446D-9A3E-B4A3BD1A2E48}" destId="{E9AFC34C-6DBD-4FAA-A0B5-447C94486B3A}" srcOrd="0" destOrd="0" presId="urn:microsoft.com/office/officeart/2008/layout/LinedList"/>
    <dgm:cxn modelId="{F068D55F-BD73-4CA8-A613-43CDDB36C5ED}" srcId="{E32175F3-5B4F-41F3-BB38-B908DCD3617F}" destId="{8913C104-71CB-46B3-985C-07E9F99AA802}" srcOrd="8" destOrd="0" parTransId="{CDB62C79-C84D-42DF-A5B5-6C7151AB6FFD}" sibTransId="{7A119C60-6FA5-4988-94C2-B0B18386186A}"/>
    <dgm:cxn modelId="{C9A0A647-CF62-4C25-9385-7F9AB0EF8F84}" type="presOf" srcId="{E32175F3-5B4F-41F3-BB38-B908DCD3617F}" destId="{DD987014-9BBF-4B49-BDA3-1816E7BB27CF}" srcOrd="0" destOrd="0" presId="urn:microsoft.com/office/officeart/2008/layout/LinedList"/>
    <dgm:cxn modelId="{CC97D14B-462C-4A7E-86EF-A31CCD981538}" type="presOf" srcId="{E36F5157-C80C-4AB5-A348-59A9FBAA39F0}" destId="{9C1C1445-4CF4-4DF1-AC5C-287463524FEB}" srcOrd="0" destOrd="0" presId="urn:microsoft.com/office/officeart/2008/layout/LinedList"/>
    <dgm:cxn modelId="{0CEE444F-AF23-43C2-9109-4974DD44EC91}" srcId="{E32175F3-5B4F-41F3-BB38-B908DCD3617F}" destId="{6245D653-42BA-45E6-8044-46324D16555E}" srcOrd="7" destOrd="0" parTransId="{2C91E8AF-5C39-444D-90FA-276AAE891FCA}" sibTransId="{646327FF-D66B-4ADE-9EA2-407CFC3B0076}"/>
    <dgm:cxn modelId="{A746C270-BB72-45A8-886D-9082D5D97B48}" type="presOf" srcId="{8A7B08B6-D765-4024-A9E5-6ECA91AD4CA8}" destId="{98D63FAD-A8A7-4CEB-AA7C-56A46E6EA40A}" srcOrd="0" destOrd="0" presId="urn:microsoft.com/office/officeart/2008/layout/LinedList"/>
    <dgm:cxn modelId="{40C9F950-315A-4105-AE7A-A5991BE2F725}" type="presOf" srcId="{0CE5B784-1D8D-4CF3-AAF6-72C5D28553B8}" destId="{0329E6B8-0C58-45A1-B3CD-287BAF9B6A8B}" srcOrd="0" destOrd="0" presId="urn:microsoft.com/office/officeart/2008/layout/LinedList"/>
    <dgm:cxn modelId="{51550980-6AA1-4D30-9CB5-1CED1A21A517}" type="presOf" srcId="{8913C104-71CB-46B3-985C-07E9F99AA802}" destId="{CE021E98-8767-4244-BDD5-1CDC89B1EB19}" srcOrd="0" destOrd="0" presId="urn:microsoft.com/office/officeart/2008/layout/LinedList"/>
    <dgm:cxn modelId="{0F368A81-8460-4B74-9AC4-29DBFF761A4C}" srcId="{E32175F3-5B4F-41F3-BB38-B908DCD3617F}" destId="{B6F67C18-6232-446D-9A3E-B4A3BD1A2E48}" srcOrd="1" destOrd="0" parTransId="{7565F2D4-E924-471A-BECA-398DDCCEACC7}" sibTransId="{548A6C0D-A8A4-4014-B80D-DFC37F7053B4}"/>
    <dgm:cxn modelId="{ED6C448B-FD79-4784-95A8-FEA863BD09BB}" srcId="{E32175F3-5B4F-41F3-BB38-B908DCD3617F}" destId="{8A7B08B6-D765-4024-A9E5-6ECA91AD4CA8}" srcOrd="5" destOrd="0" parTransId="{9ADBD739-6885-4CD7-94CD-DD2D6EE9FBA4}" sibTransId="{D6EFDF48-B232-465D-BFA4-FE73F3156472}"/>
    <dgm:cxn modelId="{C23E708E-86D9-46DC-9C71-F9A38441A8A2}" type="presOf" srcId="{19705135-C5B5-436C-974C-48581A66EAA9}" destId="{8CF3E9DA-FFAD-4096-8F12-FB37796504DD}" srcOrd="0" destOrd="0" presId="urn:microsoft.com/office/officeart/2008/layout/LinedList"/>
    <dgm:cxn modelId="{782229A8-7D27-4879-BBA6-5BDBF00FEF8B}" srcId="{E32175F3-5B4F-41F3-BB38-B908DCD3617F}" destId="{61032B14-6298-4D4E-B2FC-12CD78E4B3DD}" srcOrd="4" destOrd="0" parTransId="{64DEAC73-3750-4B50-9559-40E699DE24F6}" sibTransId="{BE948FBC-610C-46F0-B579-97D366EA0415}"/>
    <dgm:cxn modelId="{65757AB2-A32B-40E5-AB86-59243F50D39D}" type="presOf" srcId="{6C13BF57-2102-43C4-BF7F-587FEE241C0D}" destId="{64226442-5F54-462E-AFDC-22DBB26C18C4}" srcOrd="0" destOrd="0" presId="urn:microsoft.com/office/officeart/2008/layout/LinedList"/>
    <dgm:cxn modelId="{827471C2-3D0C-4BDE-8D03-D57835001361}" srcId="{E32175F3-5B4F-41F3-BB38-B908DCD3617F}" destId="{0CE5B784-1D8D-4CF3-AAF6-72C5D28553B8}" srcOrd="6" destOrd="0" parTransId="{39603C61-B033-4E78-B6F1-07C9DDBA27C0}" sibTransId="{14C22643-0652-4B55-B5A0-3B4E6BBB7E54}"/>
    <dgm:cxn modelId="{8215A7C5-6B53-4454-A2F5-968A104E23CE}" type="presOf" srcId="{240C5F72-A615-464D-9B1B-9201241D8E28}" destId="{1174E4B5-68A5-46D7-BCEE-8C2E8D545628}" srcOrd="0" destOrd="0" presId="urn:microsoft.com/office/officeart/2008/layout/LinedList"/>
    <dgm:cxn modelId="{56EDBDD8-907B-4678-A18C-AECA21C3582F}" type="presOf" srcId="{6245D653-42BA-45E6-8044-46324D16555E}" destId="{4DB93C83-CAF6-4EA4-B539-AA2B2A25F009}" srcOrd="0" destOrd="0" presId="urn:microsoft.com/office/officeart/2008/layout/LinedList"/>
    <dgm:cxn modelId="{1131CFEA-0BCA-4055-9BAD-D055A9BE5896}" srcId="{E32175F3-5B4F-41F3-BB38-B908DCD3617F}" destId="{E36F5157-C80C-4AB5-A348-59A9FBAA39F0}" srcOrd="9" destOrd="0" parTransId="{C1C5A0C2-0A8B-41E4-B11F-F5C47767C750}" sibTransId="{887EDD86-0531-42E0-A13C-F029D02D3CB9}"/>
    <dgm:cxn modelId="{87413FF6-0E94-4B8D-BCC6-F85E636F0713}" srcId="{E32175F3-5B4F-41F3-BB38-B908DCD3617F}" destId="{240C5F72-A615-464D-9B1B-9201241D8E28}" srcOrd="0" destOrd="0" parTransId="{D9CA0EBC-7D11-4372-9A95-96FF67D816AD}" sibTransId="{55F1147E-EF0D-41EF-869C-A74E4347B7F8}"/>
    <dgm:cxn modelId="{FAE44CFF-001D-4368-A0F0-B71D3AED2D8D}" srcId="{E32175F3-5B4F-41F3-BB38-B908DCD3617F}" destId="{6C13BF57-2102-43C4-BF7F-587FEE241C0D}" srcOrd="3" destOrd="0" parTransId="{7936ECEA-91A6-4674-B9F6-3685C57E6703}" sibTransId="{A682641A-BB0E-42BB-8E0A-5A95BD93457B}"/>
    <dgm:cxn modelId="{00AAE273-46B5-49D5-83DC-29099FC73AAF}" type="presParOf" srcId="{DD987014-9BBF-4B49-BDA3-1816E7BB27CF}" destId="{CFDBDA6F-AC75-435A-AB4A-04E4D49743A2}" srcOrd="0" destOrd="0" presId="urn:microsoft.com/office/officeart/2008/layout/LinedList"/>
    <dgm:cxn modelId="{AA5775C6-F2C5-454F-877A-B586C0B93975}" type="presParOf" srcId="{DD987014-9BBF-4B49-BDA3-1816E7BB27CF}" destId="{C7A110CF-FB79-4B67-A317-52DC99707BA4}" srcOrd="1" destOrd="0" presId="urn:microsoft.com/office/officeart/2008/layout/LinedList"/>
    <dgm:cxn modelId="{A4712B95-7F41-40D3-9400-C57269A9A22D}" type="presParOf" srcId="{C7A110CF-FB79-4B67-A317-52DC99707BA4}" destId="{1174E4B5-68A5-46D7-BCEE-8C2E8D545628}" srcOrd="0" destOrd="0" presId="urn:microsoft.com/office/officeart/2008/layout/LinedList"/>
    <dgm:cxn modelId="{E0783128-DD70-4E92-AEDB-75BBCC57B4DF}" type="presParOf" srcId="{C7A110CF-FB79-4B67-A317-52DC99707BA4}" destId="{3EEA826A-EB0F-49C0-A579-18ED60D27C2E}" srcOrd="1" destOrd="0" presId="urn:microsoft.com/office/officeart/2008/layout/LinedList"/>
    <dgm:cxn modelId="{445091CA-0158-48E0-AA5C-218E927CC866}" type="presParOf" srcId="{DD987014-9BBF-4B49-BDA3-1816E7BB27CF}" destId="{EB7C6A38-D582-4E4C-ADB5-B881417B6DB0}" srcOrd="2" destOrd="0" presId="urn:microsoft.com/office/officeart/2008/layout/LinedList"/>
    <dgm:cxn modelId="{0C303CBA-B7F0-4614-B078-F4E06BC1C7B8}" type="presParOf" srcId="{DD987014-9BBF-4B49-BDA3-1816E7BB27CF}" destId="{55727BBB-DFA9-46AC-8416-D9DB96B0C711}" srcOrd="3" destOrd="0" presId="urn:microsoft.com/office/officeart/2008/layout/LinedList"/>
    <dgm:cxn modelId="{75711A1E-4A25-4D28-AA47-E8C4CA405A7D}" type="presParOf" srcId="{55727BBB-DFA9-46AC-8416-D9DB96B0C711}" destId="{E9AFC34C-6DBD-4FAA-A0B5-447C94486B3A}" srcOrd="0" destOrd="0" presId="urn:microsoft.com/office/officeart/2008/layout/LinedList"/>
    <dgm:cxn modelId="{5BC3E197-1FED-4D05-A1C6-C6BCB137240F}" type="presParOf" srcId="{55727BBB-DFA9-46AC-8416-D9DB96B0C711}" destId="{EFC3A5F1-5456-417B-AE08-F54461CA6384}" srcOrd="1" destOrd="0" presId="urn:microsoft.com/office/officeart/2008/layout/LinedList"/>
    <dgm:cxn modelId="{413A7B21-74F0-4A10-8E36-D01480784849}" type="presParOf" srcId="{DD987014-9BBF-4B49-BDA3-1816E7BB27CF}" destId="{59487642-498C-4529-9D17-3B79EE37C933}" srcOrd="4" destOrd="0" presId="urn:microsoft.com/office/officeart/2008/layout/LinedList"/>
    <dgm:cxn modelId="{953EE8D4-CCFE-4A50-8918-7CCAB83A2435}" type="presParOf" srcId="{DD987014-9BBF-4B49-BDA3-1816E7BB27CF}" destId="{F88ACD30-475D-4FE6-8CD8-156275399927}" srcOrd="5" destOrd="0" presId="urn:microsoft.com/office/officeart/2008/layout/LinedList"/>
    <dgm:cxn modelId="{A3439476-895F-46C7-91F5-A65DC0F6F554}" type="presParOf" srcId="{F88ACD30-475D-4FE6-8CD8-156275399927}" destId="{8CF3E9DA-FFAD-4096-8F12-FB37796504DD}" srcOrd="0" destOrd="0" presId="urn:microsoft.com/office/officeart/2008/layout/LinedList"/>
    <dgm:cxn modelId="{AD40A7FA-EC7E-48F1-82B6-1E6527C38709}" type="presParOf" srcId="{F88ACD30-475D-4FE6-8CD8-156275399927}" destId="{365C4A67-B8B8-4408-851E-DFFFE7FF0B05}" srcOrd="1" destOrd="0" presId="urn:microsoft.com/office/officeart/2008/layout/LinedList"/>
    <dgm:cxn modelId="{BCA47FE4-CDBA-4830-B1B9-AB0459FC2174}" type="presParOf" srcId="{DD987014-9BBF-4B49-BDA3-1816E7BB27CF}" destId="{DE16CFB4-76FA-4C30-9832-811BED6C975E}" srcOrd="6" destOrd="0" presId="urn:microsoft.com/office/officeart/2008/layout/LinedList"/>
    <dgm:cxn modelId="{D9EAB383-CAB8-4E0D-9EA2-4E3B85E3537C}" type="presParOf" srcId="{DD987014-9BBF-4B49-BDA3-1816E7BB27CF}" destId="{C35681D4-70F6-4DD6-B260-570D7F8FDD45}" srcOrd="7" destOrd="0" presId="urn:microsoft.com/office/officeart/2008/layout/LinedList"/>
    <dgm:cxn modelId="{A9ACE2CE-B065-433C-9C95-DAE5F5B1522F}" type="presParOf" srcId="{C35681D4-70F6-4DD6-B260-570D7F8FDD45}" destId="{64226442-5F54-462E-AFDC-22DBB26C18C4}" srcOrd="0" destOrd="0" presId="urn:microsoft.com/office/officeart/2008/layout/LinedList"/>
    <dgm:cxn modelId="{D129E2DB-5910-4B20-BB17-B54BDDB502F0}" type="presParOf" srcId="{C35681D4-70F6-4DD6-B260-570D7F8FDD45}" destId="{1A62F237-29D4-4063-B5B1-3782DDF466E0}" srcOrd="1" destOrd="0" presId="urn:microsoft.com/office/officeart/2008/layout/LinedList"/>
    <dgm:cxn modelId="{864D3C41-7B74-45C4-8015-B9243873EAE7}" type="presParOf" srcId="{DD987014-9BBF-4B49-BDA3-1816E7BB27CF}" destId="{D652EC2A-7AEA-4F2C-BAF0-C0E47B719A3E}" srcOrd="8" destOrd="0" presId="urn:microsoft.com/office/officeart/2008/layout/LinedList"/>
    <dgm:cxn modelId="{C4546A20-4DD4-4A4D-AE33-DB596A1BA12F}" type="presParOf" srcId="{DD987014-9BBF-4B49-BDA3-1816E7BB27CF}" destId="{B5528524-0BDA-4EA3-A382-F7CD26D2400B}" srcOrd="9" destOrd="0" presId="urn:microsoft.com/office/officeart/2008/layout/LinedList"/>
    <dgm:cxn modelId="{C70358F4-72F3-4369-87D3-033C82553307}" type="presParOf" srcId="{B5528524-0BDA-4EA3-A382-F7CD26D2400B}" destId="{16F945CF-6A2E-4105-AEF4-C8B8D630164B}" srcOrd="0" destOrd="0" presId="urn:microsoft.com/office/officeart/2008/layout/LinedList"/>
    <dgm:cxn modelId="{E5A9C80F-2916-421E-8951-EFB5C2112960}" type="presParOf" srcId="{B5528524-0BDA-4EA3-A382-F7CD26D2400B}" destId="{D1109282-38A8-4B19-8F65-6724DCFA421C}" srcOrd="1" destOrd="0" presId="urn:microsoft.com/office/officeart/2008/layout/LinedList"/>
    <dgm:cxn modelId="{56CBC8E4-5CC4-4616-A954-B6CBABB4CC06}" type="presParOf" srcId="{DD987014-9BBF-4B49-BDA3-1816E7BB27CF}" destId="{68F97759-3C2F-4BE2-BD67-DC6015773EC3}" srcOrd="10" destOrd="0" presId="urn:microsoft.com/office/officeart/2008/layout/LinedList"/>
    <dgm:cxn modelId="{76B4D708-5853-435B-B6C0-7465E44BAB8A}" type="presParOf" srcId="{DD987014-9BBF-4B49-BDA3-1816E7BB27CF}" destId="{21C67063-A0E4-4174-BCA2-113DA570699D}" srcOrd="11" destOrd="0" presId="urn:microsoft.com/office/officeart/2008/layout/LinedList"/>
    <dgm:cxn modelId="{7B146ED0-75EB-492F-985B-1F7A281B2A31}" type="presParOf" srcId="{21C67063-A0E4-4174-BCA2-113DA570699D}" destId="{98D63FAD-A8A7-4CEB-AA7C-56A46E6EA40A}" srcOrd="0" destOrd="0" presId="urn:microsoft.com/office/officeart/2008/layout/LinedList"/>
    <dgm:cxn modelId="{676FC287-A615-4AEB-942D-5E520370A9B2}" type="presParOf" srcId="{21C67063-A0E4-4174-BCA2-113DA570699D}" destId="{EB9A8139-6912-43E1-9E29-557057C6BEB6}" srcOrd="1" destOrd="0" presId="urn:microsoft.com/office/officeart/2008/layout/LinedList"/>
    <dgm:cxn modelId="{122F2870-E638-46C3-8C53-F1F5F4723EE9}" type="presParOf" srcId="{DD987014-9BBF-4B49-BDA3-1816E7BB27CF}" destId="{80D7AB5D-D849-4986-9D29-F18767D18BBB}" srcOrd="12" destOrd="0" presId="urn:microsoft.com/office/officeart/2008/layout/LinedList"/>
    <dgm:cxn modelId="{D884DD18-8D77-4233-8F51-F7EBE750E177}" type="presParOf" srcId="{DD987014-9BBF-4B49-BDA3-1816E7BB27CF}" destId="{DA1ECF56-37B5-4140-8AA0-8515ABD82882}" srcOrd="13" destOrd="0" presId="urn:microsoft.com/office/officeart/2008/layout/LinedList"/>
    <dgm:cxn modelId="{D86FE950-8502-46D9-A89F-1D64C4687DE5}" type="presParOf" srcId="{DA1ECF56-37B5-4140-8AA0-8515ABD82882}" destId="{0329E6B8-0C58-45A1-B3CD-287BAF9B6A8B}" srcOrd="0" destOrd="0" presId="urn:microsoft.com/office/officeart/2008/layout/LinedList"/>
    <dgm:cxn modelId="{716D52BF-1728-4C21-B187-79A872853EBC}" type="presParOf" srcId="{DA1ECF56-37B5-4140-8AA0-8515ABD82882}" destId="{F9DD2C89-C095-49BD-9222-DBB98CF3B6E5}" srcOrd="1" destOrd="0" presId="urn:microsoft.com/office/officeart/2008/layout/LinedList"/>
    <dgm:cxn modelId="{594F3CD0-3C6D-4994-8947-D83E0AD3E6C9}" type="presParOf" srcId="{DD987014-9BBF-4B49-BDA3-1816E7BB27CF}" destId="{A256B67B-12D1-4A50-A867-E20869ED1E7E}" srcOrd="14" destOrd="0" presId="urn:microsoft.com/office/officeart/2008/layout/LinedList"/>
    <dgm:cxn modelId="{16DAB027-AF84-4DF2-8D4C-41F1C6188034}" type="presParOf" srcId="{DD987014-9BBF-4B49-BDA3-1816E7BB27CF}" destId="{80294B19-0B10-41ED-810B-F1F21529C1D4}" srcOrd="15" destOrd="0" presId="urn:microsoft.com/office/officeart/2008/layout/LinedList"/>
    <dgm:cxn modelId="{A63242AE-D9CA-400A-9187-468E5FB652B5}" type="presParOf" srcId="{80294B19-0B10-41ED-810B-F1F21529C1D4}" destId="{4DB93C83-CAF6-4EA4-B539-AA2B2A25F009}" srcOrd="0" destOrd="0" presId="urn:microsoft.com/office/officeart/2008/layout/LinedList"/>
    <dgm:cxn modelId="{6CCDB041-832A-4AD4-B7AF-8A17E93824D0}" type="presParOf" srcId="{80294B19-0B10-41ED-810B-F1F21529C1D4}" destId="{C24A98EC-11D8-45C9-A8AC-E8B77E60BD45}" srcOrd="1" destOrd="0" presId="urn:microsoft.com/office/officeart/2008/layout/LinedList"/>
    <dgm:cxn modelId="{B80F12AB-2499-426D-8BBB-FC4407F674F6}" type="presParOf" srcId="{DD987014-9BBF-4B49-BDA3-1816E7BB27CF}" destId="{F8DF9689-E6BE-472E-8D8B-DC8E49D2DC5B}" srcOrd="16" destOrd="0" presId="urn:microsoft.com/office/officeart/2008/layout/LinedList"/>
    <dgm:cxn modelId="{5B53F82D-7E53-487B-B043-E7867883014E}" type="presParOf" srcId="{DD987014-9BBF-4B49-BDA3-1816E7BB27CF}" destId="{BDB9C408-E16B-4E57-B5B0-16A4E7CFD743}" srcOrd="17" destOrd="0" presId="urn:microsoft.com/office/officeart/2008/layout/LinedList"/>
    <dgm:cxn modelId="{49F517CE-18E8-4237-B932-2B0DD55F6BDB}" type="presParOf" srcId="{BDB9C408-E16B-4E57-B5B0-16A4E7CFD743}" destId="{CE021E98-8767-4244-BDD5-1CDC89B1EB19}" srcOrd="0" destOrd="0" presId="urn:microsoft.com/office/officeart/2008/layout/LinedList"/>
    <dgm:cxn modelId="{10B24533-0AF2-4805-9779-B3940914EBD9}" type="presParOf" srcId="{BDB9C408-E16B-4E57-B5B0-16A4E7CFD743}" destId="{57381701-033A-48F6-B2D5-E8A28C09DDA5}" srcOrd="1" destOrd="0" presId="urn:microsoft.com/office/officeart/2008/layout/LinedList"/>
    <dgm:cxn modelId="{340B37B0-0D3D-4F06-9A1F-85DEA07F258A}" type="presParOf" srcId="{DD987014-9BBF-4B49-BDA3-1816E7BB27CF}" destId="{CBBE4C56-5693-4CB0-A8C6-A1066894D4CE}" srcOrd="18" destOrd="0" presId="urn:microsoft.com/office/officeart/2008/layout/LinedList"/>
    <dgm:cxn modelId="{1F956D85-2E33-4F46-9DCB-B7A04A268A66}" type="presParOf" srcId="{DD987014-9BBF-4B49-BDA3-1816E7BB27CF}" destId="{4DBC84D4-0C80-4990-BF0C-BC3F94A88B88}" srcOrd="19" destOrd="0" presId="urn:microsoft.com/office/officeart/2008/layout/LinedList"/>
    <dgm:cxn modelId="{01C43BC7-86E5-4572-B1E2-4B082A719BE2}" type="presParOf" srcId="{4DBC84D4-0C80-4990-BF0C-BC3F94A88B88}" destId="{9C1C1445-4CF4-4DF1-AC5C-287463524FEB}" srcOrd="0" destOrd="0" presId="urn:microsoft.com/office/officeart/2008/layout/LinedList"/>
    <dgm:cxn modelId="{433AE904-CCD0-4F07-9266-8C59E474B3C9}" type="presParOf" srcId="{4DBC84D4-0C80-4990-BF0C-BC3F94A88B88}" destId="{84BEC40C-DD34-4A78-AB3F-1F16EB7E6F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2175F3-5B4F-41F3-BB38-B908DCD3617F}"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240C5F72-A615-464D-9B1B-9201241D8E28}">
      <dgm:prSet custT="1"/>
      <dgm:spPr/>
      <dgm:t>
        <a:bodyPr/>
        <a:lstStyle/>
        <a:p>
          <a:r>
            <a:rPr kumimoji="1" lang="ja-JP" altLang="en-US" sz="2000" dirty="0"/>
            <a:t>１７．</a:t>
          </a:r>
          <a:r>
            <a:rPr kumimoji="1" lang="ja-JP" altLang="en-US" sz="1900" dirty="0"/>
            <a:t>アポイントのない営業電話や優先度の低い来客への対応</a:t>
          </a:r>
          <a:endParaRPr lang="en-US" sz="1900" dirty="0"/>
        </a:p>
      </dgm:t>
    </dgm:pt>
    <dgm:pt modelId="{D9CA0EBC-7D11-4372-9A95-96FF67D816AD}" type="parTrans" cxnId="{87413FF6-0E94-4B8D-BCC6-F85E636F0713}">
      <dgm:prSet/>
      <dgm:spPr/>
      <dgm:t>
        <a:bodyPr/>
        <a:lstStyle/>
        <a:p>
          <a:endParaRPr lang="en-US" sz="2000"/>
        </a:p>
      </dgm:t>
    </dgm:pt>
    <dgm:pt modelId="{55F1147E-EF0D-41EF-869C-A74E4347B7F8}" type="sibTrans" cxnId="{87413FF6-0E94-4B8D-BCC6-F85E636F0713}">
      <dgm:prSet/>
      <dgm:spPr/>
      <dgm:t>
        <a:bodyPr/>
        <a:lstStyle/>
        <a:p>
          <a:endParaRPr lang="en-US" sz="2000"/>
        </a:p>
      </dgm:t>
    </dgm:pt>
    <dgm:pt modelId="{B6F67C18-6232-446D-9A3E-B4A3BD1A2E48}">
      <dgm:prSet custT="1"/>
      <dgm:spPr/>
      <dgm:t>
        <a:bodyPr/>
        <a:lstStyle/>
        <a:p>
          <a:r>
            <a:rPr lang="ja-JP" altLang="en-US" sz="2000" dirty="0"/>
            <a:t>１０．オフィス内で不要になった備品を廃棄する</a:t>
          </a:r>
          <a:endParaRPr lang="en-US" sz="2000" dirty="0"/>
        </a:p>
      </dgm:t>
    </dgm:pt>
    <dgm:pt modelId="{7565F2D4-E924-471A-BECA-398DDCCEACC7}" type="parTrans" cxnId="{0F368A81-8460-4B74-9AC4-29DBFF761A4C}">
      <dgm:prSet/>
      <dgm:spPr/>
      <dgm:t>
        <a:bodyPr/>
        <a:lstStyle/>
        <a:p>
          <a:endParaRPr lang="en-US" sz="2000"/>
        </a:p>
      </dgm:t>
    </dgm:pt>
    <dgm:pt modelId="{548A6C0D-A8A4-4014-B80D-DFC37F7053B4}" type="sibTrans" cxnId="{0F368A81-8460-4B74-9AC4-29DBFF761A4C}">
      <dgm:prSet/>
      <dgm:spPr/>
      <dgm:t>
        <a:bodyPr/>
        <a:lstStyle/>
        <a:p>
          <a:endParaRPr lang="en-US" sz="2000"/>
        </a:p>
      </dgm:t>
    </dgm:pt>
    <dgm:pt modelId="{19705135-C5B5-436C-974C-48581A66EAA9}">
      <dgm:prSet custT="1"/>
      <dgm:spPr/>
      <dgm:t>
        <a:bodyPr/>
        <a:lstStyle/>
        <a:p>
          <a:r>
            <a:rPr kumimoji="1" lang="ja-JP" altLang="en-US" sz="2000" dirty="0"/>
            <a:t>２．　社内会議の議事録作成や資料の準備</a:t>
          </a:r>
          <a:endParaRPr lang="en-US" sz="2000" dirty="0"/>
        </a:p>
      </dgm:t>
    </dgm:pt>
    <dgm:pt modelId="{0C255C1B-AA8B-4DAC-9393-9FB3F72C2C71}" type="parTrans" cxnId="{A7A40508-CFD4-4E5B-AC3A-10A87E3569DB}">
      <dgm:prSet/>
      <dgm:spPr/>
      <dgm:t>
        <a:bodyPr/>
        <a:lstStyle/>
        <a:p>
          <a:endParaRPr lang="en-US" sz="2000"/>
        </a:p>
      </dgm:t>
    </dgm:pt>
    <dgm:pt modelId="{F61B0794-BDBA-414D-AF2E-E911B2A55813}" type="sibTrans" cxnId="{A7A40508-CFD4-4E5B-AC3A-10A87E3569DB}">
      <dgm:prSet/>
      <dgm:spPr/>
      <dgm:t>
        <a:bodyPr/>
        <a:lstStyle/>
        <a:p>
          <a:endParaRPr lang="en-US" sz="2000"/>
        </a:p>
      </dgm:t>
    </dgm:pt>
    <dgm:pt modelId="{6C13BF57-2102-43C4-BF7F-587FEE241C0D}">
      <dgm:prSet custT="1"/>
      <dgm:spPr/>
      <dgm:t>
        <a:bodyPr/>
        <a:lstStyle/>
        <a:p>
          <a:r>
            <a:rPr lang="ja-JP" altLang="en-US" sz="2000" dirty="0"/>
            <a:t>６．　取引先への定型的な挨拶回りや年末年始の挨拶</a:t>
          </a:r>
          <a:endParaRPr lang="en-US" sz="2000" dirty="0"/>
        </a:p>
      </dgm:t>
    </dgm:pt>
    <dgm:pt modelId="{7936ECEA-91A6-4674-B9F6-3685C57E6703}" type="parTrans" cxnId="{FAE44CFF-001D-4368-A0F0-B71D3AED2D8D}">
      <dgm:prSet/>
      <dgm:spPr/>
      <dgm:t>
        <a:bodyPr/>
        <a:lstStyle/>
        <a:p>
          <a:endParaRPr lang="en-US" sz="2000"/>
        </a:p>
      </dgm:t>
    </dgm:pt>
    <dgm:pt modelId="{A682641A-BB0E-42BB-8E0A-5A95BD93457B}" type="sibTrans" cxnId="{FAE44CFF-001D-4368-A0F0-B71D3AED2D8D}">
      <dgm:prSet/>
      <dgm:spPr/>
      <dgm:t>
        <a:bodyPr/>
        <a:lstStyle/>
        <a:p>
          <a:endParaRPr lang="en-US" sz="2000"/>
        </a:p>
      </dgm:t>
    </dgm:pt>
    <dgm:pt modelId="{61032B14-6298-4D4E-B2FC-12CD78E4B3DD}">
      <dgm:prSet custT="1"/>
      <dgm:spPr/>
      <dgm:t>
        <a:bodyPr/>
        <a:lstStyle/>
        <a:p>
          <a:r>
            <a:rPr kumimoji="1" lang="ja-JP" altLang="en-US" sz="2000" dirty="0"/>
            <a:t>７．　</a:t>
          </a:r>
          <a:r>
            <a:rPr kumimoji="1" lang="en-US" altLang="ja-JP" sz="2000" dirty="0"/>
            <a:t>SNS</a:t>
          </a:r>
          <a:r>
            <a:rPr kumimoji="1" lang="ja-JP" altLang="en-US" sz="2000" dirty="0"/>
            <a:t>への日常投稿や簡単な問い合わせ対応</a:t>
          </a:r>
          <a:endParaRPr lang="en-US" sz="2000" dirty="0"/>
        </a:p>
      </dgm:t>
    </dgm:pt>
    <dgm:pt modelId="{64DEAC73-3750-4B50-9559-40E699DE24F6}" type="parTrans" cxnId="{782229A8-7D27-4879-BBA6-5BDBF00FEF8B}">
      <dgm:prSet/>
      <dgm:spPr/>
      <dgm:t>
        <a:bodyPr/>
        <a:lstStyle/>
        <a:p>
          <a:endParaRPr lang="en-US" sz="2000"/>
        </a:p>
      </dgm:t>
    </dgm:pt>
    <dgm:pt modelId="{BE948FBC-610C-46F0-B579-97D366EA0415}" type="sibTrans" cxnId="{782229A8-7D27-4879-BBA6-5BDBF00FEF8B}">
      <dgm:prSet/>
      <dgm:spPr/>
      <dgm:t>
        <a:bodyPr/>
        <a:lstStyle/>
        <a:p>
          <a:endParaRPr lang="en-US" sz="2000"/>
        </a:p>
      </dgm:t>
    </dgm:pt>
    <dgm:pt modelId="{8A7B08B6-D765-4024-A9E5-6ECA91AD4CA8}">
      <dgm:prSet custT="1"/>
      <dgm:spPr/>
      <dgm:t>
        <a:bodyPr/>
        <a:lstStyle/>
        <a:p>
          <a:r>
            <a:rPr lang="ja-JP" altLang="en-US" sz="2000" dirty="0"/>
            <a:t>９．　承認印だけが目的の稟議書のチェック</a:t>
          </a:r>
          <a:endParaRPr lang="en-US" sz="2000" dirty="0"/>
        </a:p>
      </dgm:t>
    </dgm:pt>
    <dgm:pt modelId="{9ADBD739-6885-4CD7-94CD-DD2D6EE9FBA4}" type="parTrans" cxnId="{ED6C448B-FD79-4784-95A8-FEA863BD09BB}">
      <dgm:prSet/>
      <dgm:spPr/>
      <dgm:t>
        <a:bodyPr/>
        <a:lstStyle/>
        <a:p>
          <a:endParaRPr lang="en-US" sz="2000"/>
        </a:p>
      </dgm:t>
    </dgm:pt>
    <dgm:pt modelId="{D6EFDF48-B232-465D-BFA4-FE73F3156472}" type="sibTrans" cxnId="{ED6C448B-FD79-4784-95A8-FEA863BD09BB}">
      <dgm:prSet/>
      <dgm:spPr/>
      <dgm:t>
        <a:bodyPr/>
        <a:lstStyle/>
        <a:p>
          <a:endParaRPr lang="en-US" sz="2000"/>
        </a:p>
      </dgm:t>
    </dgm:pt>
    <dgm:pt modelId="{0CE5B784-1D8D-4CF3-AAF6-72C5D28553B8}">
      <dgm:prSet custT="1"/>
      <dgm:spPr/>
      <dgm:t>
        <a:bodyPr/>
        <a:lstStyle/>
        <a:p>
          <a:r>
            <a:rPr kumimoji="1" lang="ja-JP" altLang="en-US" sz="2000" dirty="0"/>
            <a:t>１８．会議所の予約・備品の発注</a:t>
          </a:r>
          <a:endParaRPr lang="en-US" sz="2000" dirty="0"/>
        </a:p>
      </dgm:t>
    </dgm:pt>
    <dgm:pt modelId="{39603C61-B033-4E78-B6F1-07C9DDBA27C0}" type="parTrans" cxnId="{827471C2-3D0C-4BDE-8D03-D57835001361}">
      <dgm:prSet/>
      <dgm:spPr/>
      <dgm:t>
        <a:bodyPr/>
        <a:lstStyle/>
        <a:p>
          <a:endParaRPr lang="en-US" sz="2000"/>
        </a:p>
      </dgm:t>
    </dgm:pt>
    <dgm:pt modelId="{14C22643-0652-4B55-B5A0-3B4E6BBB7E54}" type="sibTrans" cxnId="{827471C2-3D0C-4BDE-8D03-D57835001361}">
      <dgm:prSet/>
      <dgm:spPr/>
      <dgm:t>
        <a:bodyPr/>
        <a:lstStyle/>
        <a:p>
          <a:endParaRPr lang="en-US" sz="2000"/>
        </a:p>
      </dgm:t>
    </dgm:pt>
    <dgm:pt modelId="{6245D653-42BA-45E6-8044-46324D16555E}">
      <dgm:prSet custT="1"/>
      <dgm:spPr/>
      <dgm:t>
        <a:bodyPr/>
        <a:lstStyle/>
        <a:p>
          <a:r>
            <a:rPr lang="ja-JP" altLang="en-US" sz="2000" dirty="0"/>
            <a:t>２０．大量の定型的なデータ入力作業</a:t>
          </a:r>
          <a:endParaRPr lang="en-US" sz="2000" dirty="0"/>
        </a:p>
      </dgm:t>
    </dgm:pt>
    <dgm:pt modelId="{2C91E8AF-5C39-444D-90FA-276AAE891FCA}" type="parTrans" cxnId="{0CEE444F-AF23-43C2-9109-4974DD44EC91}">
      <dgm:prSet/>
      <dgm:spPr/>
      <dgm:t>
        <a:bodyPr/>
        <a:lstStyle/>
        <a:p>
          <a:endParaRPr lang="en-US" sz="2000"/>
        </a:p>
      </dgm:t>
    </dgm:pt>
    <dgm:pt modelId="{646327FF-D66B-4ADE-9EA2-407CFC3B0076}" type="sibTrans" cxnId="{0CEE444F-AF23-43C2-9109-4974DD44EC91}">
      <dgm:prSet/>
      <dgm:spPr/>
      <dgm:t>
        <a:bodyPr/>
        <a:lstStyle/>
        <a:p>
          <a:endParaRPr lang="en-US" sz="2000"/>
        </a:p>
      </dgm:t>
    </dgm:pt>
    <dgm:pt modelId="{8913C104-71CB-46B3-985C-07E9F99AA802}">
      <dgm:prSet custT="1"/>
      <dgm:spPr/>
      <dgm:t>
        <a:bodyPr/>
        <a:lstStyle/>
        <a:p>
          <a:r>
            <a:rPr kumimoji="1" lang="ja-JP" altLang="en-US" sz="2000" dirty="0"/>
            <a:t>３６</a:t>
          </a:r>
          <a:r>
            <a:rPr kumimoji="1" lang="en-US" altLang="ja-JP" sz="2000" dirty="0"/>
            <a:t>.  </a:t>
          </a:r>
          <a:r>
            <a:rPr kumimoji="1" lang="ja-JP" altLang="en-US" sz="2000" dirty="0"/>
            <a:t>メールの未読を全て確認する</a:t>
          </a:r>
          <a:endParaRPr lang="en-US" sz="2000" dirty="0"/>
        </a:p>
      </dgm:t>
    </dgm:pt>
    <dgm:pt modelId="{CDB62C79-C84D-42DF-A5B5-6C7151AB6FFD}" type="parTrans" cxnId="{F068D55F-BD73-4CA8-A613-43CDDB36C5ED}">
      <dgm:prSet/>
      <dgm:spPr/>
      <dgm:t>
        <a:bodyPr/>
        <a:lstStyle/>
        <a:p>
          <a:endParaRPr lang="en-US" sz="2000"/>
        </a:p>
      </dgm:t>
    </dgm:pt>
    <dgm:pt modelId="{7A119C60-6FA5-4988-94C2-B0B18386186A}" type="sibTrans" cxnId="{F068D55F-BD73-4CA8-A613-43CDDB36C5ED}">
      <dgm:prSet/>
      <dgm:spPr/>
      <dgm:t>
        <a:bodyPr/>
        <a:lstStyle/>
        <a:p>
          <a:endParaRPr lang="en-US" sz="2000"/>
        </a:p>
      </dgm:t>
    </dgm:pt>
    <dgm:pt modelId="{E36F5157-C80C-4AB5-A348-59A9FBAA39F0}">
      <dgm:prSet custT="1"/>
      <dgm:spPr/>
      <dgm:t>
        <a:bodyPr/>
        <a:lstStyle/>
        <a:p>
          <a:r>
            <a:rPr lang="ja-JP" altLang="en-US" sz="2000" dirty="0"/>
            <a:t>４０</a:t>
          </a:r>
          <a:r>
            <a:rPr lang="en-US" altLang="ja-JP" sz="2000" dirty="0"/>
            <a:t>.  </a:t>
          </a:r>
          <a:r>
            <a:rPr lang="ja-JP" altLang="en-US" sz="2000" dirty="0"/>
            <a:t>社内旅行の企画を考える</a:t>
          </a:r>
          <a:endParaRPr lang="en-US" sz="2000" dirty="0"/>
        </a:p>
      </dgm:t>
    </dgm:pt>
    <dgm:pt modelId="{C1C5A0C2-0A8B-41E4-B11F-F5C47767C750}" type="parTrans" cxnId="{1131CFEA-0BCA-4055-9BAD-D055A9BE5896}">
      <dgm:prSet/>
      <dgm:spPr/>
      <dgm:t>
        <a:bodyPr/>
        <a:lstStyle/>
        <a:p>
          <a:endParaRPr lang="en-US" sz="2000"/>
        </a:p>
      </dgm:t>
    </dgm:pt>
    <dgm:pt modelId="{887EDD86-0531-42E0-A13C-F029D02D3CB9}" type="sibTrans" cxnId="{1131CFEA-0BCA-4055-9BAD-D055A9BE5896}">
      <dgm:prSet/>
      <dgm:spPr/>
      <dgm:t>
        <a:bodyPr/>
        <a:lstStyle/>
        <a:p>
          <a:endParaRPr lang="en-US" sz="2000"/>
        </a:p>
      </dgm:t>
    </dgm:pt>
    <dgm:pt modelId="{DD987014-9BBF-4B49-BDA3-1816E7BB27CF}" type="pres">
      <dgm:prSet presAssocID="{E32175F3-5B4F-41F3-BB38-B908DCD3617F}" presName="vert0" presStyleCnt="0">
        <dgm:presLayoutVars>
          <dgm:dir/>
          <dgm:animOne val="branch"/>
          <dgm:animLvl val="lvl"/>
        </dgm:presLayoutVars>
      </dgm:prSet>
      <dgm:spPr/>
    </dgm:pt>
    <dgm:pt modelId="{CFDBDA6F-AC75-435A-AB4A-04E4D49743A2}" type="pres">
      <dgm:prSet presAssocID="{240C5F72-A615-464D-9B1B-9201241D8E28}" presName="thickLine" presStyleLbl="alignNode1" presStyleIdx="0" presStyleCnt="10"/>
      <dgm:spPr/>
    </dgm:pt>
    <dgm:pt modelId="{C7A110CF-FB79-4B67-A317-52DC99707BA4}" type="pres">
      <dgm:prSet presAssocID="{240C5F72-A615-464D-9B1B-9201241D8E28}" presName="horz1" presStyleCnt="0"/>
      <dgm:spPr/>
    </dgm:pt>
    <dgm:pt modelId="{1174E4B5-68A5-46D7-BCEE-8C2E8D545628}" type="pres">
      <dgm:prSet presAssocID="{240C5F72-A615-464D-9B1B-9201241D8E28}" presName="tx1" presStyleLbl="revTx" presStyleIdx="0" presStyleCnt="10"/>
      <dgm:spPr/>
    </dgm:pt>
    <dgm:pt modelId="{3EEA826A-EB0F-49C0-A579-18ED60D27C2E}" type="pres">
      <dgm:prSet presAssocID="{240C5F72-A615-464D-9B1B-9201241D8E28}" presName="vert1" presStyleCnt="0"/>
      <dgm:spPr/>
    </dgm:pt>
    <dgm:pt modelId="{EB7C6A38-D582-4E4C-ADB5-B881417B6DB0}" type="pres">
      <dgm:prSet presAssocID="{B6F67C18-6232-446D-9A3E-B4A3BD1A2E48}" presName="thickLine" presStyleLbl="alignNode1" presStyleIdx="1" presStyleCnt="10"/>
      <dgm:spPr/>
    </dgm:pt>
    <dgm:pt modelId="{55727BBB-DFA9-46AC-8416-D9DB96B0C711}" type="pres">
      <dgm:prSet presAssocID="{B6F67C18-6232-446D-9A3E-B4A3BD1A2E48}" presName="horz1" presStyleCnt="0"/>
      <dgm:spPr/>
    </dgm:pt>
    <dgm:pt modelId="{E9AFC34C-6DBD-4FAA-A0B5-447C94486B3A}" type="pres">
      <dgm:prSet presAssocID="{B6F67C18-6232-446D-9A3E-B4A3BD1A2E48}" presName="tx1" presStyleLbl="revTx" presStyleIdx="1" presStyleCnt="10"/>
      <dgm:spPr/>
    </dgm:pt>
    <dgm:pt modelId="{EFC3A5F1-5456-417B-AE08-F54461CA6384}" type="pres">
      <dgm:prSet presAssocID="{B6F67C18-6232-446D-9A3E-B4A3BD1A2E48}" presName="vert1" presStyleCnt="0"/>
      <dgm:spPr/>
    </dgm:pt>
    <dgm:pt modelId="{59487642-498C-4529-9D17-3B79EE37C933}" type="pres">
      <dgm:prSet presAssocID="{19705135-C5B5-436C-974C-48581A66EAA9}" presName="thickLine" presStyleLbl="alignNode1" presStyleIdx="2" presStyleCnt="10"/>
      <dgm:spPr/>
    </dgm:pt>
    <dgm:pt modelId="{F88ACD30-475D-4FE6-8CD8-156275399927}" type="pres">
      <dgm:prSet presAssocID="{19705135-C5B5-436C-974C-48581A66EAA9}" presName="horz1" presStyleCnt="0"/>
      <dgm:spPr/>
    </dgm:pt>
    <dgm:pt modelId="{8CF3E9DA-FFAD-4096-8F12-FB37796504DD}" type="pres">
      <dgm:prSet presAssocID="{19705135-C5B5-436C-974C-48581A66EAA9}" presName="tx1" presStyleLbl="revTx" presStyleIdx="2" presStyleCnt="10"/>
      <dgm:spPr/>
    </dgm:pt>
    <dgm:pt modelId="{365C4A67-B8B8-4408-851E-DFFFE7FF0B05}" type="pres">
      <dgm:prSet presAssocID="{19705135-C5B5-436C-974C-48581A66EAA9}" presName="vert1" presStyleCnt="0"/>
      <dgm:spPr/>
    </dgm:pt>
    <dgm:pt modelId="{DE16CFB4-76FA-4C30-9832-811BED6C975E}" type="pres">
      <dgm:prSet presAssocID="{6C13BF57-2102-43C4-BF7F-587FEE241C0D}" presName="thickLine" presStyleLbl="alignNode1" presStyleIdx="3" presStyleCnt="10"/>
      <dgm:spPr/>
    </dgm:pt>
    <dgm:pt modelId="{C35681D4-70F6-4DD6-B260-570D7F8FDD45}" type="pres">
      <dgm:prSet presAssocID="{6C13BF57-2102-43C4-BF7F-587FEE241C0D}" presName="horz1" presStyleCnt="0"/>
      <dgm:spPr/>
    </dgm:pt>
    <dgm:pt modelId="{64226442-5F54-462E-AFDC-22DBB26C18C4}" type="pres">
      <dgm:prSet presAssocID="{6C13BF57-2102-43C4-BF7F-587FEE241C0D}" presName="tx1" presStyleLbl="revTx" presStyleIdx="3" presStyleCnt="10"/>
      <dgm:spPr/>
    </dgm:pt>
    <dgm:pt modelId="{1A62F237-29D4-4063-B5B1-3782DDF466E0}" type="pres">
      <dgm:prSet presAssocID="{6C13BF57-2102-43C4-BF7F-587FEE241C0D}" presName="vert1" presStyleCnt="0"/>
      <dgm:spPr/>
    </dgm:pt>
    <dgm:pt modelId="{D652EC2A-7AEA-4F2C-BAF0-C0E47B719A3E}" type="pres">
      <dgm:prSet presAssocID="{61032B14-6298-4D4E-B2FC-12CD78E4B3DD}" presName="thickLine" presStyleLbl="alignNode1" presStyleIdx="4" presStyleCnt="10"/>
      <dgm:spPr/>
    </dgm:pt>
    <dgm:pt modelId="{B5528524-0BDA-4EA3-A382-F7CD26D2400B}" type="pres">
      <dgm:prSet presAssocID="{61032B14-6298-4D4E-B2FC-12CD78E4B3DD}" presName="horz1" presStyleCnt="0"/>
      <dgm:spPr/>
    </dgm:pt>
    <dgm:pt modelId="{16F945CF-6A2E-4105-AEF4-C8B8D630164B}" type="pres">
      <dgm:prSet presAssocID="{61032B14-6298-4D4E-B2FC-12CD78E4B3DD}" presName="tx1" presStyleLbl="revTx" presStyleIdx="4" presStyleCnt="10"/>
      <dgm:spPr/>
    </dgm:pt>
    <dgm:pt modelId="{D1109282-38A8-4B19-8F65-6724DCFA421C}" type="pres">
      <dgm:prSet presAssocID="{61032B14-6298-4D4E-B2FC-12CD78E4B3DD}" presName="vert1" presStyleCnt="0"/>
      <dgm:spPr/>
    </dgm:pt>
    <dgm:pt modelId="{68F97759-3C2F-4BE2-BD67-DC6015773EC3}" type="pres">
      <dgm:prSet presAssocID="{8A7B08B6-D765-4024-A9E5-6ECA91AD4CA8}" presName="thickLine" presStyleLbl="alignNode1" presStyleIdx="5" presStyleCnt="10"/>
      <dgm:spPr/>
    </dgm:pt>
    <dgm:pt modelId="{21C67063-A0E4-4174-BCA2-113DA570699D}" type="pres">
      <dgm:prSet presAssocID="{8A7B08B6-D765-4024-A9E5-6ECA91AD4CA8}" presName="horz1" presStyleCnt="0"/>
      <dgm:spPr/>
    </dgm:pt>
    <dgm:pt modelId="{98D63FAD-A8A7-4CEB-AA7C-56A46E6EA40A}" type="pres">
      <dgm:prSet presAssocID="{8A7B08B6-D765-4024-A9E5-6ECA91AD4CA8}" presName="tx1" presStyleLbl="revTx" presStyleIdx="5" presStyleCnt="10"/>
      <dgm:spPr/>
    </dgm:pt>
    <dgm:pt modelId="{EB9A8139-6912-43E1-9E29-557057C6BEB6}" type="pres">
      <dgm:prSet presAssocID="{8A7B08B6-D765-4024-A9E5-6ECA91AD4CA8}" presName="vert1" presStyleCnt="0"/>
      <dgm:spPr/>
    </dgm:pt>
    <dgm:pt modelId="{80D7AB5D-D849-4986-9D29-F18767D18BBB}" type="pres">
      <dgm:prSet presAssocID="{0CE5B784-1D8D-4CF3-AAF6-72C5D28553B8}" presName="thickLine" presStyleLbl="alignNode1" presStyleIdx="6" presStyleCnt="10"/>
      <dgm:spPr/>
    </dgm:pt>
    <dgm:pt modelId="{DA1ECF56-37B5-4140-8AA0-8515ABD82882}" type="pres">
      <dgm:prSet presAssocID="{0CE5B784-1D8D-4CF3-AAF6-72C5D28553B8}" presName="horz1" presStyleCnt="0"/>
      <dgm:spPr/>
    </dgm:pt>
    <dgm:pt modelId="{0329E6B8-0C58-45A1-B3CD-287BAF9B6A8B}" type="pres">
      <dgm:prSet presAssocID="{0CE5B784-1D8D-4CF3-AAF6-72C5D28553B8}" presName="tx1" presStyleLbl="revTx" presStyleIdx="6" presStyleCnt="10"/>
      <dgm:spPr/>
    </dgm:pt>
    <dgm:pt modelId="{F9DD2C89-C095-49BD-9222-DBB98CF3B6E5}" type="pres">
      <dgm:prSet presAssocID="{0CE5B784-1D8D-4CF3-AAF6-72C5D28553B8}" presName="vert1" presStyleCnt="0"/>
      <dgm:spPr/>
    </dgm:pt>
    <dgm:pt modelId="{A256B67B-12D1-4A50-A867-E20869ED1E7E}" type="pres">
      <dgm:prSet presAssocID="{6245D653-42BA-45E6-8044-46324D16555E}" presName="thickLine" presStyleLbl="alignNode1" presStyleIdx="7" presStyleCnt="10"/>
      <dgm:spPr/>
    </dgm:pt>
    <dgm:pt modelId="{80294B19-0B10-41ED-810B-F1F21529C1D4}" type="pres">
      <dgm:prSet presAssocID="{6245D653-42BA-45E6-8044-46324D16555E}" presName="horz1" presStyleCnt="0"/>
      <dgm:spPr/>
    </dgm:pt>
    <dgm:pt modelId="{4DB93C83-CAF6-4EA4-B539-AA2B2A25F009}" type="pres">
      <dgm:prSet presAssocID="{6245D653-42BA-45E6-8044-46324D16555E}" presName="tx1" presStyleLbl="revTx" presStyleIdx="7" presStyleCnt="10"/>
      <dgm:spPr/>
    </dgm:pt>
    <dgm:pt modelId="{C24A98EC-11D8-45C9-A8AC-E8B77E60BD45}" type="pres">
      <dgm:prSet presAssocID="{6245D653-42BA-45E6-8044-46324D16555E}" presName="vert1" presStyleCnt="0"/>
      <dgm:spPr/>
    </dgm:pt>
    <dgm:pt modelId="{F8DF9689-E6BE-472E-8D8B-DC8E49D2DC5B}" type="pres">
      <dgm:prSet presAssocID="{8913C104-71CB-46B3-985C-07E9F99AA802}" presName="thickLine" presStyleLbl="alignNode1" presStyleIdx="8" presStyleCnt="10"/>
      <dgm:spPr/>
    </dgm:pt>
    <dgm:pt modelId="{BDB9C408-E16B-4E57-B5B0-16A4E7CFD743}" type="pres">
      <dgm:prSet presAssocID="{8913C104-71CB-46B3-985C-07E9F99AA802}" presName="horz1" presStyleCnt="0"/>
      <dgm:spPr/>
    </dgm:pt>
    <dgm:pt modelId="{CE021E98-8767-4244-BDD5-1CDC89B1EB19}" type="pres">
      <dgm:prSet presAssocID="{8913C104-71CB-46B3-985C-07E9F99AA802}" presName="tx1" presStyleLbl="revTx" presStyleIdx="8" presStyleCnt="10"/>
      <dgm:spPr/>
    </dgm:pt>
    <dgm:pt modelId="{57381701-033A-48F6-B2D5-E8A28C09DDA5}" type="pres">
      <dgm:prSet presAssocID="{8913C104-71CB-46B3-985C-07E9F99AA802}" presName="vert1" presStyleCnt="0"/>
      <dgm:spPr/>
    </dgm:pt>
    <dgm:pt modelId="{CBBE4C56-5693-4CB0-A8C6-A1066894D4CE}" type="pres">
      <dgm:prSet presAssocID="{E36F5157-C80C-4AB5-A348-59A9FBAA39F0}" presName="thickLine" presStyleLbl="alignNode1" presStyleIdx="9" presStyleCnt="10"/>
      <dgm:spPr/>
    </dgm:pt>
    <dgm:pt modelId="{4DBC84D4-0C80-4990-BF0C-BC3F94A88B88}" type="pres">
      <dgm:prSet presAssocID="{E36F5157-C80C-4AB5-A348-59A9FBAA39F0}" presName="horz1" presStyleCnt="0"/>
      <dgm:spPr/>
    </dgm:pt>
    <dgm:pt modelId="{9C1C1445-4CF4-4DF1-AC5C-287463524FEB}" type="pres">
      <dgm:prSet presAssocID="{E36F5157-C80C-4AB5-A348-59A9FBAA39F0}" presName="tx1" presStyleLbl="revTx" presStyleIdx="9" presStyleCnt="10"/>
      <dgm:spPr/>
    </dgm:pt>
    <dgm:pt modelId="{84BEC40C-DD34-4A78-AB3F-1F16EB7E6FC5}" type="pres">
      <dgm:prSet presAssocID="{E36F5157-C80C-4AB5-A348-59A9FBAA39F0}" presName="vert1" presStyleCnt="0"/>
      <dgm:spPr/>
    </dgm:pt>
  </dgm:ptLst>
  <dgm:cxnLst>
    <dgm:cxn modelId="{A7A40508-CFD4-4E5B-AC3A-10A87E3569DB}" srcId="{E32175F3-5B4F-41F3-BB38-B908DCD3617F}" destId="{19705135-C5B5-436C-974C-48581A66EAA9}" srcOrd="2" destOrd="0" parTransId="{0C255C1B-AA8B-4DAC-9393-9FB3F72C2C71}" sibTransId="{F61B0794-BDBA-414D-AF2E-E911B2A55813}"/>
    <dgm:cxn modelId="{93C0031F-1440-424E-BB7C-F1C20386B9F0}" type="presOf" srcId="{61032B14-6298-4D4E-B2FC-12CD78E4B3DD}" destId="{16F945CF-6A2E-4105-AEF4-C8B8D630164B}" srcOrd="0" destOrd="0" presId="urn:microsoft.com/office/officeart/2008/layout/LinedList"/>
    <dgm:cxn modelId="{1D337236-29C8-4E79-8F3A-4DCA16B6CB5C}" type="presOf" srcId="{B6F67C18-6232-446D-9A3E-B4A3BD1A2E48}" destId="{E9AFC34C-6DBD-4FAA-A0B5-447C94486B3A}" srcOrd="0" destOrd="0" presId="urn:microsoft.com/office/officeart/2008/layout/LinedList"/>
    <dgm:cxn modelId="{F068D55F-BD73-4CA8-A613-43CDDB36C5ED}" srcId="{E32175F3-5B4F-41F3-BB38-B908DCD3617F}" destId="{8913C104-71CB-46B3-985C-07E9F99AA802}" srcOrd="8" destOrd="0" parTransId="{CDB62C79-C84D-42DF-A5B5-6C7151AB6FFD}" sibTransId="{7A119C60-6FA5-4988-94C2-B0B18386186A}"/>
    <dgm:cxn modelId="{C9A0A647-CF62-4C25-9385-7F9AB0EF8F84}" type="presOf" srcId="{E32175F3-5B4F-41F3-BB38-B908DCD3617F}" destId="{DD987014-9BBF-4B49-BDA3-1816E7BB27CF}" srcOrd="0" destOrd="0" presId="urn:microsoft.com/office/officeart/2008/layout/LinedList"/>
    <dgm:cxn modelId="{CC97D14B-462C-4A7E-86EF-A31CCD981538}" type="presOf" srcId="{E36F5157-C80C-4AB5-A348-59A9FBAA39F0}" destId="{9C1C1445-4CF4-4DF1-AC5C-287463524FEB}" srcOrd="0" destOrd="0" presId="urn:microsoft.com/office/officeart/2008/layout/LinedList"/>
    <dgm:cxn modelId="{0CEE444F-AF23-43C2-9109-4974DD44EC91}" srcId="{E32175F3-5B4F-41F3-BB38-B908DCD3617F}" destId="{6245D653-42BA-45E6-8044-46324D16555E}" srcOrd="7" destOrd="0" parTransId="{2C91E8AF-5C39-444D-90FA-276AAE891FCA}" sibTransId="{646327FF-D66B-4ADE-9EA2-407CFC3B0076}"/>
    <dgm:cxn modelId="{A746C270-BB72-45A8-886D-9082D5D97B48}" type="presOf" srcId="{8A7B08B6-D765-4024-A9E5-6ECA91AD4CA8}" destId="{98D63FAD-A8A7-4CEB-AA7C-56A46E6EA40A}" srcOrd="0" destOrd="0" presId="urn:microsoft.com/office/officeart/2008/layout/LinedList"/>
    <dgm:cxn modelId="{40C9F950-315A-4105-AE7A-A5991BE2F725}" type="presOf" srcId="{0CE5B784-1D8D-4CF3-AAF6-72C5D28553B8}" destId="{0329E6B8-0C58-45A1-B3CD-287BAF9B6A8B}" srcOrd="0" destOrd="0" presId="urn:microsoft.com/office/officeart/2008/layout/LinedList"/>
    <dgm:cxn modelId="{51550980-6AA1-4D30-9CB5-1CED1A21A517}" type="presOf" srcId="{8913C104-71CB-46B3-985C-07E9F99AA802}" destId="{CE021E98-8767-4244-BDD5-1CDC89B1EB19}" srcOrd="0" destOrd="0" presId="urn:microsoft.com/office/officeart/2008/layout/LinedList"/>
    <dgm:cxn modelId="{0F368A81-8460-4B74-9AC4-29DBFF761A4C}" srcId="{E32175F3-5B4F-41F3-BB38-B908DCD3617F}" destId="{B6F67C18-6232-446D-9A3E-B4A3BD1A2E48}" srcOrd="1" destOrd="0" parTransId="{7565F2D4-E924-471A-BECA-398DDCCEACC7}" sibTransId="{548A6C0D-A8A4-4014-B80D-DFC37F7053B4}"/>
    <dgm:cxn modelId="{ED6C448B-FD79-4784-95A8-FEA863BD09BB}" srcId="{E32175F3-5B4F-41F3-BB38-B908DCD3617F}" destId="{8A7B08B6-D765-4024-A9E5-6ECA91AD4CA8}" srcOrd="5" destOrd="0" parTransId="{9ADBD739-6885-4CD7-94CD-DD2D6EE9FBA4}" sibTransId="{D6EFDF48-B232-465D-BFA4-FE73F3156472}"/>
    <dgm:cxn modelId="{C23E708E-86D9-46DC-9C71-F9A38441A8A2}" type="presOf" srcId="{19705135-C5B5-436C-974C-48581A66EAA9}" destId="{8CF3E9DA-FFAD-4096-8F12-FB37796504DD}" srcOrd="0" destOrd="0" presId="urn:microsoft.com/office/officeart/2008/layout/LinedList"/>
    <dgm:cxn modelId="{782229A8-7D27-4879-BBA6-5BDBF00FEF8B}" srcId="{E32175F3-5B4F-41F3-BB38-B908DCD3617F}" destId="{61032B14-6298-4D4E-B2FC-12CD78E4B3DD}" srcOrd="4" destOrd="0" parTransId="{64DEAC73-3750-4B50-9559-40E699DE24F6}" sibTransId="{BE948FBC-610C-46F0-B579-97D366EA0415}"/>
    <dgm:cxn modelId="{65757AB2-A32B-40E5-AB86-59243F50D39D}" type="presOf" srcId="{6C13BF57-2102-43C4-BF7F-587FEE241C0D}" destId="{64226442-5F54-462E-AFDC-22DBB26C18C4}" srcOrd="0" destOrd="0" presId="urn:microsoft.com/office/officeart/2008/layout/LinedList"/>
    <dgm:cxn modelId="{827471C2-3D0C-4BDE-8D03-D57835001361}" srcId="{E32175F3-5B4F-41F3-BB38-B908DCD3617F}" destId="{0CE5B784-1D8D-4CF3-AAF6-72C5D28553B8}" srcOrd="6" destOrd="0" parTransId="{39603C61-B033-4E78-B6F1-07C9DDBA27C0}" sibTransId="{14C22643-0652-4B55-B5A0-3B4E6BBB7E54}"/>
    <dgm:cxn modelId="{8215A7C5-6B53-4454-A2F5-968A104E23CE}" type="presOf" srcId="{240C5F72-A615-464D-9B1B-9201241D8E28}" destId="{1174E4B5-68A5-46D7-BCEE-8C2E8D545628}" srcOrd="0" destOrd="0" presId="urn:microsoft.com/office/officeart/2008/layout/LinedList"/>
    <dgm:cxn modelId="{56EDBDD8-907B-4678-A18C-AECA21C3582F}" type="presOf" srcId="{6245D653-42BA-45E6-8044-46324D16555E}" destId="{4DB93C83-CAF6-4EA4-B539-AA2B2A25F009}" srcOrd="0" destOrd="0" presId="urn:microsoft.com/office/officeart/2008/layout/LinedList"/>
    <dgm:cxn modelId="{1131CFEA-0BCA-4055-9BAD-D055A9BE5896}" srcId="{E32175F3-5B4F-41F3-BB38-B908DCD3617F}" destId="{E36F5157-C80C-4AB5-A348-59A9FBAA39F0}" srcOrd="9" destOrd="0" parTransId="{C1C5A0C2-0A8B-41E4-B11F-F5C47767C750}" sibTransId="{887EDD86-0531-42E0-A13C-F029D02D3CB9}"/>
    <dgm:cxn modelId="{87413FF6-0E94-4B8D-BCC6-F85E636F0713}" srcId="{E32175F3-5B4F-41F3-BB38-B908DCD3617F}" destId="{240C5F72-A615-464D-9B1B-9201241D8E28}" srcOrd="0" destOrd="0" parTransId="{D9CA0EBC-7D11-4372-9A95-96FF67D816AD}" sibTransId="{55F1147E-EF0D-41EF-869C-A74E4347B7F8}"/>
    <dgm:cxn modelId="{FAE44CFF-001D-4368-A0F0-B71D3AED2D8D}" srcId="{E32175F3-5B4F-41F3-BB38-B908DCD3617F}" destId="{6C13BF57-2102-43C4-BF7F-587FEE241C0D}" srcOrd="3" destOrd="0" parTransId="{7936ECEA-91A6-4674-B9F6-3685C57E6703}" sibTransId="{A682641A-BB0E-42BB-8E0A-5A95BD93457B}"/>
    <dgm:cxn modelId="{00AAE273-46B5-49D5-83DC-29099FC73AAF}" type="presParOf" srcId="{DD987014-9BBF-4B49-BDA3-1816E7BB27CF}" destId="{CFDBDA6F-AC75-435A-AB4A-04E4D49743A2}" srcOrd="0" destOrd="0" presId="urn:microsoft.com/office/officeart/2008/layout/LinedList"/>
    <dgm:cxn modelId="{AA5775C6-F2C5-454F-877A-B586C0B93975}" type="presParOf" srcId="{DD987014-9BBF-4B49-BDA3-1816E7BB27CF}" destId="{C7A110CF-FB79-4B67-A317-52DC99707BA4}" srcOrd="1" destOrd="0" presId="urn:microsoft.com/office/officeart/2008/layout/LinedList"/>
    <dgm:cxn modelId="{A4712B95-7F41-40D3-9400-C57269A9A22D}" type="presParOf" srcId="{C7A110CF-FB79-4B67-A317-52DC99707BA4}" destId="{1174E4B5-68A5-46D7-BCEE-8C2E8D545628}" srcOrd="0" destOrd="0" presId="urn:microsoft.com/office/officeart/2008/layout/LinedList"/>
    <dgm:cxn modelId="{E0783128-DD70-4E92-AEDB-75BBCC57B4DF}" type="presParOf" srcId="{C7A110CF-FB79-4B67-A317-52DC99707BA4}" destId="{3EEA826A-EB0F-49C0-A579-18ED60D27C2E}" srcOrd="1" destOrd="0" presId="urn:microsoft.com/office/officeart/2008/layout/LinedList"/>
    <dgm:cxn modelId="{445091CA-0158-48E0-AA5C-218E927CC866}" type="presParOf" srcId="{DD987014-9BBF-4B49-BDA3-1816E7BB27CF}" destId="{EB7C6A38-D582-4E4C-ADB5-B881417B6DB0}" srcOrd="2" destOrd="0" presId="urn:microsoft.com/office/officeart/2008/layout/LinedList"/>
    <dgm:cxn modelId="{0C303CBA-B7F0-4614-B078-F4E06BC1C7B8}" type="presParOf" srcId="{DD987014-9BBF-4B49-BDA3-1816E7BB27CF}" destId="{55727BBB-DFA9-46AC-8416-D9DB96B0C711}" srcOrd="3" destOrd="0" presId="urn:microsoft.com/office/officeart/2008/layout/LinedList"/>
    <dgm:cxn modelId="{75711A1E-4A25-4D28-AA47-E8C4CA405A7D}" type="presParOf" srcId="{55727BBB-DFA9-46AC-8416-D9DB96B0C711}" destId="{E9AFC34C-6DBD-4FAA-A0B5-447C94486B3A}" srcOrd="0" destOrd="0" presId="urn:microsoft.com/office/officeart/2008/layout/LinedList"/>
    <dgm:cxn modelId="{5BC3E197-1FED-4D05-A1C6-C6BCB137240F}" type="presParOf" srcId="{55727BBB-DFA9-46AC-8416-D9DB96B0C711}" destId="{EFC3A5F1-5456-417B-AE08-F54461CA6384}" srcOrd="1" destOrd="0" presId="urn:microsoft.com/office/officeart/2008/layout/LinedList"/>
    <dgm:cxn modelId="{413A7B21-74F0-4A10-8E36-D01480784849}" type="presParOf" srcId="{DD987014-9BBF-4B49-BDA3-1816E7BB27CF}" destId="{59487642-498C-4529-9D17-3B79EE37C933}" srcOrd="4" destOrd="0" presId="urn:microsoft.com/office/officeart/2008/layout/LinedList"/>
    <dgm:cxn modelId="{953EE8D4-CCFE-4A50-8918-7CCAB83A2435}" type="presParOf" srcId="{DD987014-9BBF-4B49-BDA3-1816E7BB27CF}" destId="{F88ACD30-475D-4FE6-8CD8-156275399927}" srcOrd="5" destOrd="0" presId="urn:microsoft.com/office/officeart/2008/layout/LinedList"/>
    <dgm:cxn modelId="{A3439476-895F-46C7-91F5-A65DC0F6F554}" type="presParOf" srcId="{F88ACD30-475D-4FE6-8CD8-156275399927}" destId="{8CF3E9DA-FFAD-4096-8F12-FB37796504DD}" srcOrd="0" destOrd="0" presId="urn:microsoft.com/office/officeart/2008/layout/LinedList"/>
    <dgm:cxn modelId="{AD40A7FA-EC7E-48F1-82B6-1E6527C38709}" type="presParOf" srcId="{F88ACD30-475D-4FE6-8CD8-156275399927}" destId="{365C4A67-B8B8-4408-851E-DFFFE7FF0B05}" srcOrd="1" destOrd="0" presId="urn:microsoft.com/office/officeart/2008/layout/LinedList"/>
    <dgm:cxn modelId="{BCA47FE4-CDBA-4830-B1B9-AB0459FC2174}" type="presParOf" srcId="{DD987014-9BBF-4B49-BDA3-1816E7BB27CF}" destId="{DE16CFB4-76FA-4C30-9832-811BED6C975E}" srcOrd="6" destOrd="0" presId="urn:microsoft.com/office/officeart/2008/layout/LinedList"/>
    <dgm:cxn modelId="{D9EAB383-CAB8-4E0D-9EA2-4E3B85E3537C}" type="presParOf" srcId="{DD987014-9BBF-4B49-BDA3-1816E7BB27CF}" destId="{C35681D4-70F6-4DD6-B260-570D7F8FDD45}" srcOrd="7" destOrd="0" presId="urn:microsoft.com/office/officeart/2008/layout/LinedList"/>
    <dgm:cxn modelId="{A9ACE2CE-B065-433C-9C95-DAE5F5B1522F}" type="presParOf" srcId="{C35681D4-70F6-4DD6-B260-570D7F8FDD45}" destId="{64226442-5F54-462E-AFDC-22DBB26C18C4}" srcOrd="0" destOrd="0" presId="urn:microsoft.com/office/officeart/2008/layout/LinedList"/>
    <dgm:cxn modelId="{D129E2DB-5910-4B20-BB17-B54BDDB502F0}" type="presParOf" srcId="{C35681D4-70F6-4DD6-B260-570D7F8FDD45}" destId="{1A62F237-29D4-4063-B5B1-3782DDF466E0}" srcOrd="1" destOrd="0" presId="urn:microsoft.com/office/officeart/2008/layout/LinedList"/>
    <dgm:cxn modelId="{864D3C41-7B74-45C4-8015-B9243873EAE7}" type="presParOf" srcId="{DD987014-9BBF-4B49-BDA3-1816E7BB27CF}" destId="{D652EC2A-7AEA-4F2C-BAF0-C0E47B719A3E}" srcOrd="8" destOrd="0" presId="urn:microsoft.com/office/officeart/2008/layout/LinedList"/>
    <dgm:cxn modelId="{C4546A20-4DD4-4A4D-AE33-DB596A1BA12F}" type="presParOf" srcId="{DD987014-9BBF-4B49-BDA3-1816E7BB27CF}" destId="{B5528524-0BDA-4EA3-A382-F7CD26D2400B}" srcOrd="9" destOrd="0" presId="urn:microsoft.com/office/officeart/2008/layout/LinedList"/>
    <dgm:cxn modelId="{C70358F4-72F3-4369-87D3-033C82553307}" type="presParOf" srcId="{B5528524-0BDA-4EA3-A382-F7CD26D2400B}" destId="{16F945CF-6A2E-4105-AEF4-C8B8D630164B}" srcOrd="0" destOrd="0" presId="urn:microsoft.com/office/officeart/2008/layout/LinedList"/>
    <dgm:cxn modelId="{E5A9C80F-2916-421E-8951-EFB5C2112960}" type="presParOf" srcId="{B5528524-0BDA-4EA3-A382-F7CD26D2400B}" destId="{D1109282-38A8-4B19-8F65-6724DCFA421C}" srcOrd="1" destOrd="0" presId="urn:microsoft.com/office/officeart/2008/layout/LinedList"/>
    <dgm:cxn modelId="{56CBC8E4-5CC4-4616-A954-B6CBABB4CC06}" type="presParOf" srcId="{DD987014-9BBF-4B49-BDA3-1816E7BB27CF}" destId="{68F97759-3C2F-4BE2-BD67-DC6015773EC3}" srcOrd="10" destOrd="0" presId="urn:microsoft.com/office/officeart/2008/layout/LinedList"/>
    <dgm:cxn modelId="{76B4D708-5853-435B-B6C0-7465E44BAB8A}" type="presParOf" srcId="{DD987014-9BBF-4B49-BDA3-1816E7BB27CF}" destId="{21C67063-A0E4-4174-BCA2-113DA570699D}" srcOrd="11" destOrd="0" presId="urn:microsoft.com/office/officeart/2008/layout/LinedList"/>
    <dgm:cxn modelId="{7B146ED0-75EB-492F-985B-1F7A281B2A31}" type="presParOf" srcId="{21C67063-A0E4-4174-BCA2-113DA570699D}" destId="{98D63FAD-A8A7-4CEB-AA7C-56A46E6EA40A}" srcOrd="0" destOrd="0" presId="urn:microsoft.com/office/officeart/2008/layout/LinedList"/>
    <dgm:cxn modelId="{676FC287-A615-4AEB-942D-5E520370A9B2}" type="presParOf" srcId="{21C67063-A0E4-4174-BCA2-113DA570699D}" destId="{EB9A8139-6912-43E1-9E29-557057C6BEB6}" srcOrd="1" destOrd="0" presId="urn:microsoft.com/office/officeart/2008/layout/LinedList"/>
    <dgm:cxn modelId="{122F2870-E638-46C3-8C53-F1F5F4723EE9}" type="presParOf" srcId="{DD987014-9BBF-4B49-BDA3-1816E7BB27CF}" destId="{80D7AB5D-D849-4986-9D29-F18767D18BBB}" srcOrd="12" destOrd="0" presId="urn:microsoft.com/office/officeart/2008/layout/LinedList"/>
    <dgm:cxn modelId="{D884DD18-8D77-4233-8F51-F7EBE750E177}" type="presParOf" srcId="{DD987014-9BBF-4B49-BDA3-1816E7BB27CF}" destId="{DA1ECF56-37B5-4140-8AA0-8515ABD82882}" srcOrd="13" destOrd="0" presId="urn:microsoft.com/office/officeart/2008/layout/LinedList"/>
    <dgm:cxn modelId="{D86FE950-8502-46D9-A89F-1D64C4687DE5}" type="presParOf" srcId="{DA1ECF56-37B5-4140-8AA0-8515ABD82882}" destId="{0329E6B8-0C58-45A1-B3CD-287BAF9B6A8B}" srcOrd="0" destOrd="0" presId="urn:microsoft.com/office/officeart/2008/layout/LinedList"/>
    <dgm:cxn modelId="{716D52BF-1728-4C21-B187-79A872853EBC}" type="presParOf" srcId="{DA1ECF56-37B5-4140-8AA0-8515ABD82882}" destId="{F9DD2C89-C095-49BD-9222-DBB98CF3B6E5}" srcOrd="1" destOrd="0" presId="urn:microsoft.com/office/officeart/2008/layout/LinedList"/>
    <dgm:cxn modelId="{594F3CD0-3C6D-4994-8947-D83E0AD3E6C9}" type="presParOf" srcId="{DD987014-9BBF-4B49-BDA3-1816E7BB27CF}" destId="{A256B67B-12D1-4A50-A867-E20869ED1E7E}" srcOrd="14" destOrd="0" presId="urn:microsoft.com/office/officeart/2008/layout/LinedList"/>
    <dgm:cxn modelId="{16DAB027-AF84-4DF2-8D4C-41F1C6188034}" type="presParOf" srcId="{DD987014-9BBF-4B49-BDA3-1816E7BB27CF}" destId="{80294B19-0B10-41ED-810B-F1F21529C1D4}" srcOrd="15" destOrd="0" presId="urn:microsoft.com/office/officeart/2008/layout/LinedList"/>
    <dgm:cxn modelId="{A63242AE-D9CA-400A-9187-468E5FB652B5}" type="presParOf" srcId="{80294B19-0B10-41ED-810B-F1F21529C1D4}" destId="{4DB93C83-CAF6-4EA4-B539-AA2B2A25F009}" srcOrd="0" destOrd="0" presId="urn:microsoft.com/office/officeart/2008/layout/LinedList"/>
    <dgm:cxn modelId="{6CCDB041-832A-4AD4-B7AF-8A17E93824D0}" type="presParOf" srcId="{80294B19-0B10-41ED-810B-F1F21529C1D4}" destId="{C24A98EC-11D8-45C9-A8AC-E8B77E60BD45}" srcOrd="1" destOrd="0" presId="urn:microsoft.com/office/officeart/2008/layout/LinedList"/>
    <dgm:cxn modelId="{B80F12AB-2499-426D-8BBB-FC4407F674F6}" type="presParOf" srcId="{DD987014-9BBF-4B49-BDA3-1816E7BB27CF}" destId="{F8DF9689-E6BE-472E-8D8B-DC8E49D2DC5B}" srcOrd="16" destOrd="0" presId="urn:microsoft.com/office/officeart/2008/layout/LinedList"/>
    <dgm:cxn modelId="{5B53F82D-7E53-487B-B043-E7867883014E}" type="presParOf" srcId="{DD987014-9BBF-4B49-BDA3-1816E7BB27CF}" destId="{BDB9C408-E16B-4E57-B5B0-16A4E7CFD743}" srcOrd="17" destOrd="0" presId="urn:microsoft.com/office/officeart/2008/layout/LinedList"/>
    <dgm:cxn modelId="{49F517CE-18E8-4237-B932-2B0DD55F6BDB}" type="presParOf" srcId="{BDB9C408-E16B-4E57-B5B0-16A4E7CFD743}" destId="{CE021E98-8767-4244-BDD5-1CDC89B1EB19}" srcOrd="0" destOrd="0" presId="urn:microsoft.com/office/officeart/2008/layout/LinedList"/>
    <dgm:cxn modelId="{10B24533-0AF2-4805-9779-B3940914EBD9}" type="presParOf" srcId="{BDB9C408-E16B-4E57-B5B0-16A4E7CFD743}" destId="{57381701-033A-48F6-B2D5-E8A28C09DDA5}" srcOrd="1" destOrd="0" presId="urn:microsoft.com/office/officeart/2008/layout/LinedList"/>
    <dgm:cxn modelId="{340B37B0-0D3D-4F06-9A1F-85DEA07F258A}" type="presParOf" srcId="{DD987014-9BBF-4B49-BDA3-1816E7BB27CF}" destId="{CBBE4C56-5693-4CB0-A8C6-A1066894D4CE}" srcOrd="18" destOrd="0" presId="urn:microsoft.com/office/officeart/2008/layout/LinedList"/>
    <dgm:cxn modelId="{1F956D85-2E33-4F46-9DCB-B7A04A268A66}" type="presParOf" srcId="{DD987014-9BBF-4B49-BDA3-1816E7BB27CF}" destId="{4DBC84D4-0C80-4990-BF0C-BC3F94A88B88}" srcOrd="19" destOrd="0" presId="urn:microsoft.com/office/officeart/2008/layout/LinedList"/>
    <dgm:cxn modelId="{01C43BC7-86E5-4572-B1E2-4B082A719BE2}" type="presParOf" srcId="{4DBC84D4-0C80-4990-BF0C-BC3F94A88B88}" destId="{9C1C1445-4CF4-4DF1-AC5C-287463524FEB}" srcOrd="0" destOrd="0" presId="urn:microsoft.com/office/officeart/2008/layout/LinedList"/>
    <dgm:cxn modelId="{433AE904-CCD0-4F07-9266-8C59E474B3C9}" type="presParOf" srcId="{4DBC84D4-0C80-4990-BF0C-BC3F94A88B88}" destId="{84BEC40C-DD34-4A78-AB3F-1F16EB7E6F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2175F3-5B4F-41F3-BB38-B908DCD3617F}"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240C5F72-A615-464D-9B1B-9201241D8E28}">
      <dgm:prSet custT="1"/>
      <dgm:spPr/>
      <dgm:t>
        <a:bodyPr/>
        <a:lstStyle/>
        <a:p>
          <a:r>
            <a:rPr kumimoji="1" lang="ja-JP" altLang="en-US" sz="2000" dirty="0"/>
            <a:t>３１．惰性で続ける週次</a:t>
          </a:r>
          <a:r>
            <a:rPr kumimoji="1" lang="en-US" altLang="ja-JP" sz="2000" dirty="0"/>
            <a:t>Excel</a:t>
          </a:r>
          <a:r>
            <a:rPr kumimoji="1" lang="ja-JP" altLang="en-US" sz="2000" dirty="0"/>
            <a:t>報告の作成</a:t>
          </a:r>
          <a:endParaRPr lang="en-US" sz="2000" dirty="0"/>
        </a:p>
      </dgm:t>
    </dgm:pt>
    <dgm:pt modelId="{D9CA0EBC-7D11-4372-9A95-96FF67D816AD}" type="parTrans" cxnId="{87413FF6-0E94-4B8D-BCC6-F85E636F0713}">
      <dgm:prSet/>
      <dgm:spPr/>
      <dgm:t>
        <a:bodyPr/>
        <a:lstStyle/>
        <a:p>
          <a:endParaRPr lang="en-US" sz="2000"/>
        </a:p>
      </dgm:t>
    </dgm:pt>
    <dgm:pt modelId="{55F1147E-EF0D-41EF-869C-A74E4347B7F8}" type="sibTrans" cxnId="{87413FF6-0E94-4B8D-BCC6-F85E636F0713}">
      <dgm:prSet/>
      <dgm:spPr/>
      <dgm:t>
        <a:bodyPr/>
        <a:lstStyle/>
        <a:p>
          <a:endParaRPr lang="en-US" sz="2000"/>
        </a:p>
      </dgm:t>
    </dgm:pt>
    <dgm:pt modelId="{B6F67C18-6232-446D-9A3E-B4A3BD1A2E48}">
      <dgm:prSet custT="1"/>
      <dgm:spPr/>
      <dgm:t>
        <a:bodyPr/>
        <a:lstStyle/>
        <a:p>
          <a:r>
            <a:rPr lang="ja-JP" altLang="en-US" sz="2000" dirty="0"/>
            <a:t>８．　意味のない紙印刷、紙保管作業</a:t>
          </a:r>
          <a:endParaRPr lang="en-US" sz="2000" dirty="0"/>
        </a:p>
      </dgm:t>
    </dgm:pt>
    <dgm:pt modelId="{7565F2D4-E924-471A-BECA-398DDCCEACC7}" type="parTrans" cxnId="{0F368A81-8460-4B74-9AC4-29DBFF761A4C}">
      <dgm:prSet/>
      <dgm:spPr/>
      <dgm:t>
        <a:bodyPr/>
        <a:lstStyle/>
        <a:p>
          <a:endParaRPr lang="en-US" sz="2000"/>
        </a:p>
      </dgm:t>
    </dgm:pt>
    <dgm:pt modelId="{548A6C0D-A8A4-4014-B80D-DFC37F7053B4}" type="sibTrans" cxnId="{0F368A81-8460-4B74-9AC4-29DBFF761A4C}">
      <dgm:prSet/>
      <dgm:spPr/>
      <dgm:t>
        <a:bodyPr/>
        <a:lstStyle/>
        <a:p>
          <a:endParaRPr lang="en-US" sz="2000"/>
        </a:p>
      </dgm:t>
    </dgm:pt>
    <dgm:pt modelId="{19705135-C5B5-436C-974C-48581A66EAA9}">
      <dgm:prSet custT="1"/>
      <dgm:spPr/>
      <dgm:t>
        <a:bodyPr/>
        <a:lstStyle/>
        <a:p>
          <a:r>
            <a:rPr kumimoji="1" lang="ja-JP" altLang="en-US" sz="2000" dirty="0"/>
            <a:t>５．　効果の見えない異業種交流会への参加</a:t>
          </a:r>
          <a:endParaRPr lang="en-US" sz="2000" dirty="0"/>
        </a:p>
      </dgm:t>
    </dgm:pt>
    <dgm:pt modelId="{0C255C1B-AA8B-4DAC-9393-9FB3F72C2C71}" type="parTrans" cxnId="{A7A40508-CFD4-4E5B-AC3A-10A87E3569DB}">
      <dgm:prSet/>
      <dgm:spPr/>
      <dgm:t>
        <a:bodyPr/>
        <a:lstStyle/>
        <a:p>
          <a:endParaRPr lang="en-US" sz="2000"/>
        </a:p>
      </dgm:t>
    </dgm:pt>
    <dgm:pt modelId="{F61B0794-BDBA-414D-AF2E-E911B2A55813}" type="sibTrans" cxnId="{A7A40508-CFD4-4E5B-AC3A-10A87E3569DB}">
      <dgm:prSet/>
      <dgm:spPr/>
      <dgm:t>
        <a:bodyPr/>
        <a:lstStyle/>
        <a:p>
          <a:endParaRPr lang="en-US" sz="2000"/>
        </a:p>
      </dgm:t>
    </dgm:pt>
    <dgm:pt modelId="{6C13BF57-2102-43C4-BF7F-587FEE241C0D}">
      <dgm:prSet custT="1"/>
      <dgm:spPr/>
      <dgm:t>
        <a:bodyPr/>
        <a:lstStyle/>
        <a:p>
          <a:r>
            <a:rPr lang="ja-JP" altLang="en-US" sz="2000" dirty="0"/>
            <a:t>１６．関係性の薄い知人との長電話や雑談</a:t>
          </a:r>
          <a:endParaRPr lang="en-US" sz="2000" dirty="0"/>
        </a:p>
      </dgm:t>
    </dgm:pt>
    <dgm:pt modelId="{7936ECEA-91A6-4674-B9F6-3685C57E6703}" type="parTrans" cxnId="{FAE44CFF-001D-4368-A0F0-B71D3AED2D8D}">
      <dgm:prSet/>
      <dgm:spPr/>
      <dgm:t>
        <a:bodyPr/>
        <a:lstStyle/>
        <a:p>
          <a:endParaRPr lang="en-US" sz="2000"/>
        </a:p>
      </dgm:t>
    </dgm:pt>
    <dgm:pt modelId="{A682641A-BB0E-42BB-8E0A-5A95BD93457B}" type="sibTrans" cxnId="{FAE44CFF-001D-4368-A0F0-B71D3AED2D8D}">
      <dgm:prSet/>
      <dgm:spPr/>
      <dgm:t>
        <a:bodyPr/>
        <a:lstStyle/>
        <a:p>
          <a:endParaRPr lang="en-US" sz="2000"/>
        </a:p>
      </dgm:t>
    </dgm:pt>
    <dgm:pt modelId="{61032B14-6298-4D4E-B2FC-12CD78E4B3DD}">
      <dgm:prSet custT="1"/>
      <dgm:spPr/>
      <dgm:t>
        <a:bodyPr/>
        <a:lstStyle/>
        <a:p>
          <a:r>
            <a:rPr kumimoji="1" lang="ja-JP" altLang="en-US" sz="2000" dirty="0"/>
            <a:t>２２．念のため大量のレシートや書類を保管する</a:t>
          </a:r>
          <a:endParaRPr lang="en-US" sz="2000" dirty="0"/>
        </a:p>
      </dgm:t>
    </dgm:pt>
    <dgm:pt modelId="{64DEAC73-3750-4B50-9559-40E699DE24F6}" type="parTrans" cxnId="{782229A8-7D27-4879-BBA6-5BDBF00FEF8B}">
      <dgm:prSet/>
      <dgm:spPr/>
      <dgm:t>
        <a:bodyPr/>
        <a:lstStyle/>
        <a:p>
          <a:endParaRPr lang="en-US" sz="2000"/>
        </a:p>
      </dgm:t>
    </dgm:pt>
    <dgm:pt modelId="{BE948FBC-610C-46F0-B579-97D366EA0415}" type="sibTrans" cxnId="{782229A8-7D27-4879-BBA6-5BDBF00FEF8B}">
      <dgm:prSet/>
      <dgm:spPr/>
      <dgm:t>
        <a:bodyPr/>
        <a:lstStyle/>
        <a:p>
          <a:endParaRPr lang="en-US" sz="2000"/>
        </a:p>
      </dgm:t>
    </dgm:pt>
    <dgm:pt modelId="{8A7B08B6-D765-4024-A9E5-6ECA91AD4CA8}">
      <dgm:prSet custT="1"/>
      <dgm:spPr/>
      <dgm:t>
        <a:bodyPr/>
        <a:lstStyle/>
        <a:p>
          <a:r>
            <a:rPr lang="ja-JP" altLang="en-US" sz="2000" dirty="0"/>
            <a:t>３９．課題も成果もあいまいな形式的な定例会議に出席する</a:t>
          </a:r>
          <a:endParaRPr lang="en-US" sz="2000" dirty="0"/>
        </a:p>
      </dgm:t>
    </dgm:pt>
    <dgm:pt modelId="{9ADBD739-6885-4CD7-94CD-DD2D6EE9FBA4}" type="parTrans" cxnId="{ED6C448B-FD79-4784-95A8-FEA863BD09BB}">
      <dgm:prSet/>
      <dgm:spPr/>
      <dgm:t>
        <a:bodyPr/>
        <a:lstStyle/>
        <a:p>
          <a:endParaRPr lang="en-US" sz="2000"/>
        </a:p>
      </dgm:t>
    </dgm:pt>
    <dgm:pt modelId="{D6EFDF48-B232-465D-BFA4-FE73F3156472}" type="sibTrans" cxnId="{ED6C448B-FD79-4784-95A8-FEA863BD09BB}">
      <dgm:prSet/>
      <dgm:spPr/>
      <dgm:t>
        <a:bodyPr/>
        <a:lstStyle/>
        <a:p>
          <a:endParaRPr lang="en-US" sz="2000"/>
        </a:p>
      </dgm:t>
    </dgm:pt>
    <dgm:pt modelId="{0CE5B784-1D8D-4CF3-AAF6-72C5D28553B8}">
      <dgm:prSet custT="1"/>
      <dgm:spPr/>
      <dgm:t>
        <a:bodyPr/>
        <a:lstStyle/>
        <a:p>
          <a:r>
            <a:rPr kumimoji="1" lang="ja-JP" altLang="en-US" sz="2000" dirty="0"/>
            <a:t>１３．効果検証しないまま広告掲載を続ける</a:t>
          </a:r>
          <a:endParaRPr lang="en-US" sz="2000" dirty="0"/>
        </a:p>
      </dgm:t>
    </dgm:pt>
    <dgm:pt modelId="{39603C61-B033-4E78-B6F1-07C9DDBA27C0}" type="parTrans" cxnId="{827471C2-3D0C-4BDE-8D03-D57835001361}">
      <dgm:prSet/>
      <dgm:spPr/>
      <dgm:t>
        <a:bodyPr/>
        <a:lstStyle/>
        <a:p>
          <a:endParaRPr lang="en-US" sz="2000"/>
        </a:p>
      </dgm:t>
    </dgm:pt>
    <dgm:pt modelId="{14C22643-0652-4B55-B5A0-3B4E6BBB7E54}" type="sibTrans" cxnId="{827471C2-3D0C-4BDE-8D03-D57835001361}">
      <dgm:prSet/>
      <dgm:spPr/>
      <dgm:t>
        <a:bodyPr/>
        <a:lstStyle/>
        <a:p>
          <a:endParaRPr lang="en-US" sz="2000"/>
        </a:p>
      </dgm:t>
    </dgm:pt>
    <dgm:pt modelId="{6245D653-42BA-45E6-8044-46324D16555E}">
      <dgm:prSet custT="1"/>
      <dgm:spPr/>
      <dgm:t>
        <a:bodyPr/>
        <a:lstStyle/>
        <a:p>
          <a:r>
            <a:rPr lang="ja-JP" altLang="en-US" sz="2000" dirty="0"/>
            <a:t>１４．オフィスのレイアウトについて長時間議論する</a:t>
          </a:r>
          <a:endParaRPr lang="en-US" sz="2000" dirty="0"/>
        </a:p>
      </dgm:t>
    </dgm:pt>
    <dgm:pt modelId="{2C91E8AF-5C39-444D-90FA-276AAE891FCA}" type="parTrans" cxnId="{0CEE444F-AF23-43C2-9109-4974DD44EC91}">
      <dgm:prSet/>
      <dgm:spPr/>
      <dgm:t>
        <a:bodyPr/>
        <a:lstStyle/>
        <a:p>
          <a:endParaRPr lang="en-US" sz="2000"/>
        </a:p>
      </dgm:t>
    </dgm:pt>
    <dgm:pt modelId="{646327FF-D66B-4ADE-9EA2-407CFC3B0076}" type="sibTrans" cxnId="{0CEE444F-AF23-43C2-9109-4974DD44EC91}">
      <dgm:prSet/>
      <dgm:spPr/>
      <dgm:t>
        <a:bodyPr/>
        <a:lstStyle/>
        <a:p>
          <a:endParaRPr lang="en-US" sz="2000"/>
        </a:p>
      </dgm:t>
    </dgm:pt>
    <dgm:pt modelId="{8913C104-71CB-46B3-985C-07E9F99AA802}">
      <dgm:prSet custT="1"/>
      <dgm:spPr/>
      <dgm:t>
        <a:bodyPr/>
        <a:lstStyle/>
        <a:p>
          <a:r>
            <a:rPr kumimoji="1" lang="ja-JP" altLang="en-US" sz="2000" dirty="0"/>
            <a:t>３４．</a:t>
          </a:r>
          <a:r>
            <a:rPr kumimoji="1" lang="en-US" altLang="ja-JP" sz="2000" dirty="0"/>
            <a:t>YouTube</a:t>
          </a:r>
          <a:r>
            <a:rPr kumimoji="1" lang="ja-JP" altLang="en-US" sz="2000" dirty="0"/>
            <a:t>で経営者のルーティーンを見る</a:t>
          </a:r>
          <a:endParaRPr lang="en-US" sz="2000" dirty="0"/>
        </a:p>
      </dgm:t>
    </dgm:pt>
    <dgm:pt modelId="{CDB62C79-C84D-42DF-A5B5-6C7151AB6FFD}" type="parTrans" cxnId="{F068D55F-BD73-4CA8-A613-43CDDB36C5ED}">
      <dgm:prSet/>
      <dgm:spPr/>
      <dgm:t>
        <a:bodyPr/>
        <a:lstStyle/>
        <a:p>
          <a:endParaRPr lang="en-US" sz="2000"/>
        </a:p>
      </dgm:t>
    </dgm:pt>
    <dgm:pt modelId="{7A119C60-6FA5-4988-94C2-B0B18386186A}" type="sibTrans" cxnId="{F068D55F-BD73-4CA8-A613-43CDDB36C5ED}">
      <dgm:prSet/>
      <dgm:spPr/>
      <dgm:t>
        <a:bodyPr/>
        <a:lstStyle/>
        <a:p>
          <a:endParaRPr lang="en-US" sz="2000"/>
        </a:p>
      </dgm:t>
    </dgm:pt>
    <dgm:pt modelId="{E36F5157-C80C-4AB5-A348-59A9FBAA39F0}">
      <dgm:prSet custT="1"/>
      <dgm:spPr/>
      <dgm:t>
        <a:bodyPr/>
        <a:lstStyle/>
        <a:p>
          <a:r>
            <a:rPr lang="ja-JP" altLang="en-US" sz="2000" dirty="0"/>
            <a:t>２８．テレビで経済ニュースを</a:t>
          </a:r>
          <a:r>
            <a:rPr lang="en-US" altLang="ja-JP" sz="2000" dirty="0"/>
            <a:t>”</a:t>
          </a:r>
          <a:r>
            <a:rPr lang="ja-JP" altLang="en-US" sz="2000" dirty="0"/>
            <a:t>ながら見</a:t>
          </a:r>
          <a:r>
            <a:rPr lang="en-US" altLang="ja-JP" sz="2000" dirty="0"/>
            <a:t>”</a:t>
          </a:r>
          <a:r>
            <a:rPr lang="ja-JP" altLang="en-US" sz="2000" dirty="0"/>
            <a:t>する</a:t>
          </a:r>
          <a:endParaRPr lang="en-US" altLang="ja-JP" sz="2000" dirty="0"/>
        </a:p>
        <a:p>
          <a:endParaRPr lang="en-US" sz="2000" dirty="0"/>
        </a:p>
      </dgm:t>
    </dgm:pt>
    <dgm:pt modelId="{C1C5A0C2-0A8B-41E4-B11F-F5C47767C750}" type="parTrans" cxnId="{1131CFEA-0BCA-4055-9BAD-D055A9BE5896}">
      <dgm:prSet/>
      <dgm:spPr/>
      <dgm:t>
        <a:bodyPr/>
        <a:lstStyle/>
        <a:p>
          <a:endParaRPr lang="en-US" sz="2000"/>
        </a:p>
      </dgm:t>
    </dgm:pt>
    <dgm:pt modelId="{887EDD86-0531-42E0-A13C-F029D02D3CB9}" type="sibTrans" cxnId="{1131CFEA-0BCA-4055-9BAD-D055A9BE5896}">
      <dgm:prSet/>
      <dgm:spPr/>
      <dgm:t>
        <a:bodyPr/>
        <a:lstStyle/>
        <a:p>
          <a:endParaRPr lang="en-US" sz="2000"/>
        </a:p>
      </dgm:t>
    </dgm:pt>
    <dgm:pt modelId="{DD987014-9BBF-4B49-BDA3-1816E7BB27CF}" type="pres">
      <dgm:prSet presAssocID="{E32175F3-5B4F-41F3-BB38-B908DCD3617F}" presName="vert0" presStyleCnt="0">
        <dgm:presLayoutVars>
          <dgm:dir/>
          <dgm:animOne val="branch"/>
          <dgm:animLvl val="lvl"/>
        </dgm:presLayoutVars>
      </dgm:prSet>
      <dgm:spPr/>
    </dgm:pt>
    <dgm:pt modelId="{CFDBDA6F-AC75-435A-AB4A-04E4D49743A2}" type="pres">
      <dgm:prSet presAssocID="{240C5F72-A615-464D-9B1B-9201241D8E28}" presName="thickLine" presStyleLbl="alignNode1" presStyleIdx="0" presStyleCnt="10"/>
      <dgm:spPr/>
    </dgm:pt>
    <dgm:pt modelId="{C7A110CF-FB79-4B67-A317-52DC99707BA4}" type="pres">
      <dgm:prSet presAssocID="{240C5F72-A615-464D-9B1B-9201241D8E28}" presName="horz1" presStyleCnt="0"/>
      <dgm:spPr/>
    </dgm:pt>
    <dgm:pt modelId="{1174E4B5-68A5-46D7-BCEE-8C2E8D545628}" type="pres">
      <dgm:prSet presAssocID="{240C5F72-A615-464D-9B1B-9201241D8E28}" presName="tx1" presStyleLbl="revTx" presStyleIdx="0" presStyleCnt="10"/>
      <dgm:spPr/>
    </dgm:pt>
    <dgm:pt modelId="{3EEA826A-EB0F-49C0-A579-18ED60D27C2E}" type="pres">
      <dgm:prSet presAssocID="{240C5F72-A615-464D-9B1B-9201241D8E28}" presName="vert1" presStyleCnt="0"/>
      <dgm:spPr/>
    </dgm:pt>
    <dgm:pt modelId="{EB7C6A38-D582-4E4C-ADB5-B881417B6DB0}" type="pres">
      <dgm:prSet presAssocID="{B6F67C18-6232-446D-9A3E-B4A3BD1A2E48}" presName="thickLine" presStyleLbl="alignNode1" presStyleIdx="1" presStyleCnt="10"/>
      <dgm:spPr/>
    </dgm:pt>
    <dgm:pt modelId="{55727BBB-DFA9-46AC-8416-D9DB96B0C711}" type="pres">
      <dgm:prSet presAssocID="{B6F67C18-6232-446D-9A3E-B4A3BD1A2E48}" presName="horz1" presStyleCnt="0"/>
      <dgm:spPr/>
    </dgm:pt>
    <dgm:pt modelId="{E9AFC34C-6DBD-4FAA-A0B5-447C94486B3A}" type="pres">
      <dgm:prSet presAssocID="{B6F67C18-6232-446D-9A3E-B4A3BD1A2E48}" presName="tx1" presStyleLbl="revTx" presStyleIdx="1" presStyleCnt="10"/>
      <dgm:spPr/>
    </dgm:pt>
    <dgm:pt modelId="{EFC3A5F1-5456-417B-AE08-F54461CA6384}" type="pres">
      <dgm:prSet presAssocID="{B6F67C18-6232-446D-9A3E-B4A3BD1A2E48}" presName="vert1" presStyleCnt="0"/>
      <dgm:spPr/>
    </dgm:pt>
    <dgm:pt modelId="{59487642-498C-4529-9D17-3B79EE37C933}" type="pres">
      <dgm:prSet presAssocID="{19705135-C5B5-436C-974C-48581A66EAA9}" presName="thickLine" presStyleLbl="alignNode1" presStyleIdx="2" presStyleCnt="10"/>
      <dgm:spPr/>
    </dgm:pt>
    <dgm:pt modelId="{F88ACD30-475D-4FE6-8CD8-156275399927}" type="pres">
      <dgm:prSet presAssocID="{19705135-C5B5-436C-974C-48581A66EAA9}" presName="horz1" presStyleCnt="0"/>
      <dgm:spPr/>
    </dgm:pt>
    <dgm:pt modelId="{8CF3E9DA-FFAD-4096-8F12-FB37796504DD}" type="pres">
      <dgm:prSet presAssocID="{19705135-C5B5-436C-974C-48581A66EAA9}" presName="tx1" presStyleLbl="revTx" presStyleIdx="2" presStyleCnt="10"/>
      <dgm:spPr/>
    </dgm:pt>
    <dgm:pt modelId="{365C4A67-B8B8-4408-851E-DFFFE7FF0B05}" type="pres">
      <dgm:prSet presAssocID="{19705135-C5B5-436C-974C-48581A66EAA9}" presName="vert1" presStyleCnt="0"/>
      <dgm:spPr/>
    </dgm:pt>
    <dgm:pt modelId="{DE16CFB4-76FA-4C30-9832-811BED6C975E}" type="pres">
      <dgm:prSet presAssocID="{6C13BF57-2102-43C4-BF7F-587FEE241C0D}" presName="thickLine" presStyleLbl="alignNode1" presStyleIdx="3" presStyleCnt="10"/>
      <dgm:spPr/>
    </dgm:pt>
    <dgm:pt modelId="{C35681D4-70F6-4DD6-B260-570D7F8FDD45}" type="pres">
      <dgm:prSet presAssocID="{6C13BF57-2102-43C4-BF7F-587FEE241C0D}" presName="horz1" presStyleCnt="0"/>
      <dgm:spPr/>
    </dgm:pt>
    <dgm:pt modelId="{64226442-5F54-462E-AFDC-22DBB26C18C4}" type="pres">
      <dgm:prSet presAssocID="{6C13BF57-2102-43C4-BF7F-587FEE241C0D}" presName="tx1" presStyleLbl="revTx" presStyleIdx="3" presStyleCnt="10"/>
      <dgm:spPr/>
    </dgm:pt>
    <dgm:pt modelId="{1A62F237-29D4-4063-B5B1-3782DDF466E0}" type="pres">
      <dgm:prSet presAssocID="{6C13BF57-2102-43C4-BF7F-587FEE241C0D}" presName="vert1" presStyleCnt="0"/>
      <dgm:spPr/>
    </dgm:pt>
    <dgm:pt modelId="{D652EC2A-7AEA-4F2C-BAF0-C0E47B719A3E}" type="pres">
      <dgm:prSet presAssocID="{61032B14-6298-4D4E-B2FC-12CD78E4B3DD}" presName="thickLine" presStyleLbl="alignNode1" presStyleIdx="4" presStyleCnt="10"/>
      <dgm:spPr/>
    </dgm:pt>
    <dgm:pt modelId="{B5528524-0BDA-4EA3-A382-F7CD26D2400B}" type="pres">
      <dgm:prSet presAssocID="{61032B14-6298-4D4E-B2FC-12CD78E4B3DD}" presName="horz1" presStyleCnt="0"/>
      <dgm:spPr/>
    </dgm:pt>
    <dgm:pt modelId="{16F945CF-6A2E-4105-AEF4-C8B8D630164B}" type="pres">
      <dgm:prSet presAssocID="{61032B14-6298-4D4E-B2FC-12CD78E4B3DD}" presName="tx1" presStyleLbl="revTx" presStyleIdx="4" presStyleCnt="10"/>
      <dgm:spPr/>
    </dgm:pt>
    <dgm:pt modelId="{D1109282-38A8-4B19-8F65-6724DCFA421C}" type="pres">
      <dgm:prSet presAssocID="{61032B14-6298-4D4E-B2FC-12CD78E4B3DD}" presName="vert1" presStyleCnt="0"/>
      <dgm:spPr/>
    </dgm:pt>
    <dgm:pt modelId="{68F97759-3C2F-4BE2-BD67-DC6015773EC3}" type="pres">
      <dgm:prSet presAssocID="{8A7B08B6-D765-4024-A9E5-6ECA91AD4CA8}" presName="thickLine" presStyleLbl="alignNode1" presStyleIdx="5" presStyleCnt="10"/>
      <dgm:spPr/>
    </dgm:pt>
    <dgm:pt modelId="{21C67063-A0E4-4174-BCA2-113DA570699D}" type="pres">
      <dgm:prSet presAssocID="{8A7B08B6-D765-4024-A9E5-6ECA91AD4CA8}" presName="horz1" presStyleCnt="0"/>
      <dgm:spPr/>
    </dgm:pt>
    <dgm:pt modelId="{98D63FAD-A8A7-4CEB-AA7C-56A46E6EA40A}" type="pres">
      <dgm:prSet presAssocID="{8A7B08B6-D765-4024-A9E5-6ECA91AD4CA8}" presName="tx1" presStyleLbl="revTx" presStyleIdx="5" presStyleCnt="10"/>
      <dgm:spPr/>
    </dgm:pt>
    <dgm:pt modelId="{EB9A8139-6912-43E1-9E29-557057C6BEB6}" type="pres">
      <dgm:prSet presAssocID="{8A7B08B6-D765-4024-A9E5-6ECA91AD4CA8}" presName="vert1" presStyleCnt="0"/>
      <dgm:spPr/>
    </dgm:pt>
    <dgm:pt modelId="{80D7AB5D-D849-4986-9D29-F18767D18BBB}" type="pres">
      <dgm:prSet presAssocID="{0CE5B784-1D8D-4CF3-AAF6-72C5D28553B8}" presName="thickLine" presStyleLbl="alignNode1" presStyleIdx="6" presStyleCnt="10"/>
      <dgm:spPr/>
    </dgm:pt>
    <dgm:pt modelId="{DA1ECF56-37B5-4140-8AA0-8515ABD82882}" type="pres">
      <dgm:prSet presAssocID="{0CE5B784-1D8D-4CF3-AAF6-72C5D28553B8}" presName="horz1" presStyleCnt="0"/>
      <dgm:spPr/>
    </dgm:pt>
    <dgm:pt modelId="{0329E6B8-0C58-45A1-B3CD-287BAF9B6A8B}" type="pres">
      <dgm:prSet presAssocID="{0CE5B784-1D8D-4CF3-AAF6-72C5D28553B8}" presName="tx1" presStyleLbl="revTx" presStyleIdx="6" presStyleCnt="10"/>
      <dgm:spPr/>
    </dgm:pt>
    <dgm:pt modelId="{F9DD2C89-C095-49BD-9222-DBB98CF3B6E5}" type="pres">
      <dgm:prSet presAssocID="{0CE5B784-1D8D-4CF3-AAF6-72C5D28553B8}" presName="vert1" presStyleCnt="0"/>
      <dgm:spPr/>
    </dgm:pt>
    <dgm:pt modelId="{A256B67B-12D1-4A50-A867-E20869ED1E7E}" type="pres">
      <dgm:prSet presAssocID="{6245D653-42BA-45E6-8044-46324D16555E}" presName="thickLine" presStyleLbl="alignNode1" presStyleIdx="7" presStyleCnt="10"/>
      <dgm:spPr/>
    </dgm:pt>
    <dgm:pt modelId="{80294B19-0B10-41ED-810B-F1F21529C1D4}" type="pres">
      <dgm:prSet presAssocID="{6245D653-42BA-45E6-8044-46324D16555E}" presName="horz1" presStyleCnt="0"/>
      <dgm:spPr/>
    </dgm:pt>
    <dgm:pt modelId="{4DB93C83-CAF6-4EA4-B539-AA2B2A25F009}" type="pres">
      <dgm:prSet presAssocID="{6245D653-42BA-45E6-8044-46324D16555E}" presName="tx1" presStyleLbl="revTx" presStyleIdx="7" presStyleCnt="10"/>
      <dgm:spPr/>
    </dgm:pt>
    <dgm:pt modelId="{C24A98EC-11D8-45C9-A8AC-E8B77E60BD45}" type="pres">
      <dgm:prSet presAssocID="{6245D653-42BA-45E6-8044-46324D16555E}" presName="vert1" presStyleCnt="0"/>
      <dgm:spPr/>
    </dgm:pt>
    <dgm:pt modelId="{F8DF9689-E6BE-472E-8D8B-DC8E49D2DC5B}" type="pres">
      <dgm:prSet presAssocID="{8913C104-71CB-46B3-985C-07E9F99AA802}" presName="thickLine" presStyleLbl="alignNode1" presStyleIdx="8" presStyleCnt="10"/>
      <dgm:spPr/>
    </dgm:pt>
    <dgm:pt modelId="{BDB9C408-E16B-4E57-B5B0-16A4E7CFD743}" type="pres">
      <dgm:prSet presAssocID="{8913C104-71CB-46B3-985C-07E9F99AA802}" presName="horz1" presStyleCnt="0"/>
      <dgm:spPr/>
    </dgm:pt>
    <dgm:pt modelId="{CE021E98-8767-4244-BDD5-1CDC89B1EB19}" type="pres">
      <dgm:prSet presAssocID="{8913C104-71CB-46B3-985C-07E9F99AA802}" presName="tx1" presStyleLbl="revTx" presStyleIdx="8" presStyleCnt="10"/>
      <dgm:spPr/>
    </dgm:pt>
    <dgm:pt modelId="{57381701-033A-48F6-B2D5-E8A28C09DDA5}" type="pres">
      <dgm:prSet presAssocID="{8913C104-71CB-46B3-985C-07E9F99AA802}" presName="vert1" presStyleCnt="0"/>
      <dgm:spPr/>
    </dgm:pt>
    <dgm:pt modelId="{CBBE4C56-5693-4CB0-A8C6-A1066894D4CE}" type="pres">
      <dgm:prSet presAssocID="{E36F5157-C80C-4AB5-A348-59A9FBAA39F0}" presName="thickLine" presStyleLbl="alignNode1" presStyleIdx="9" presStyleCnt="10"/>
      <dgm:spPr/>
    </dgm:pt>
    <dgm:pt modelId="{4DBC84D4-0C80-4990-BF0C-BC3F94A88B88}" type="pres">
      <dgm:prSet presAssocID="{E36F5157-C80C-4AB5-A348-59A9FBAA39F0}" presName="horz1" presStyleCnt="0"/>
      <dgm:spPr/>
    </dgm:pt>
    <dgm:pt modelId="{9C1C1445-4CF4-4DF1-AC5C-287463524FEB}" type="pres">
      <dgm:prSet presAssocID="{E36F5157-C80C-4AB5-A348-59A9FBAA39F0}" presName="tx1" presStyleLbl="revTx" presStyleIdx="9" presStyleCnt="10"/>
      <dgm:spPr/>
    </dgm:pt>
    <dgm:pt modelId="{84BEC40C-DD34-4A78-AB3F-1F16EB7E6FC5}" type="pres">
      <dgm:prSet presAssocID="{E36F5157-C80C-4AB5-A348-59A9FBAA39F0}" presName="vert1" presStyleCnt="0"/>
      <dgm:spPr/>
    </dgm:pt>
  </dgm:ptLst>
  <dgm:cxnLst>
    <dgm:cxn modelId="{A7A40508-CFD4-4E5B-AC3A-10A87E3569DB}" srcId="{E32175F3-5B4F-41F3-BB38-B908DCD3617F}" destId="{19705135-C5B5-436C-974C-48581A66EAA9}" srcOrd="2" destOrd="0" parTransId="{0C255C1B-AA8B-4DAC-9393-9FB3F72C2C71}" sibTransId="{F61B0794-BDBA-414D-AF2E-E911B2A55813}"/>
    <dgm:cxn modelId="{93C0031F-1440-424E-BB7C-F1C20386B9F0}" type="presOf" srcId="{61032B14-6298-4D4E-B2FC-12CD78E4B3DD}" destId="{16F945CF-6A2E-4105-AEF4-C8B8D630164B}" srcOrd="0" destOrd="0" presId="urn:microsoft.com/office/officeart/2008/layout/LinedList"/>
    <dgm:cxn modelId="{1D337236-29C8-4E79-8F3A-4DCA16B6CB5C}" type="presOf" srcId="{B6F67C18-6232-446D-9A3E-B4A3BD1A2E48}" destId="{E9AFC34C-6DBD-4FAA-A0B5-447C94486B3A}" srcOrd="0" destOrd="0" presId="urn:microsoft.com/office/officeart/2008/layout/LinedList"/>
    <dgm:cxn modelId="{F068D55F-BD73-4CA8-A613-43CDDB36C5ED}" srcId="{E32175F3-5B4F-41F3-BB38-B908DCD3617F}" destId="{8913C104-71CB-46B3-985C-07E9F99AA802}" srcOrd="8" destOrd="0" parTransId="{CDB62C79-C84D-42DF-A5B5-6C7151AB6FFD}" sibTransId="{7A119C60-6FA5-4988-94C2-B0B18386186A}"/>
    <dgm:cxn modelId="{C9A0A647-CF62-4C25-9385-7F9AB0EF8F84}" type="presOf" srcId="{E32175F3-5B4F-41F3-BB38-B908DCD3617F}" destId="{DD987014-9BBF-4B49-BDA3-1816E7BB27CF}" srcOrd="0" destOrd="0" presId="urn:microsoft.com/office/officeart/2008/layout/LinedList"/>
    <dgm:cxn modelId="{CC97D14B-462C-4A7E-86EF-A31CCD981538}" type="presOf" srcId="{E36F5157-C80C-4AB5-A348-59A9FBAA39F0}" destId="{9C1C1445-4CF4-4DF1-AC5C-287463524FEB}" srcOrd="0" destOrd="0" presId="urn:microsoft.com/office/officeart/2008/layout/LinedList"/>
    <dgm:cxn modelId="{0CEE444F-AF23-43C2-9109-4974DD44EC91}" srcId="{E32175F3-5B4F-41F3-BB38-B908DCD3617F}" destId="{6245D653-42BA-45E6-8044-46324D16555E}" srcOrd="7" destOrd="0" parTransId="{2C91E8AF-5C39-444D-90FA-276AAE891FCA}" sibTransId="{646327FF-D66B-4ADE-9EA2-407CFC3B0076}"/>
    <dgm:cxn modelId="{A746C270-BB72-45A8-886D-9082D5D97B48}" type="presOf" srcId="{8A7B08B6-D765-4024-A9E5-6ECA91AD4CA8}" destId="{98D63FAD-A8A7-4CEB-AA7C-56A46E6EA40A}" srcOrd="0" destOrd="0" presId="urn:microsoft.com/office/officeart/2008/layout/LinedList"/>
    <dgm:cxn modelId="{40C9F950-315A-4105-AE7A-A5991BE2F725}" type="presOf" srcId="{0CE5B784-1D8D-4CF3-AAF6-72C5D28553B8}" destId="{0329E6B8-0C58-45A1-B3CD-287BAF9B6A8B}" srcOrd="0" destOrd="0" presId="urn:microsoft.com/office/officeart/2008/layout/LinedList"/>
    <dgm:cxn modelId="{51550980-6AA1-4D30-9CB5-1CED1A21A517}" type="presOf" srcId="{8913C104-71CB-46B3-985C-07E9F99AA802}" destId="{CE021E98-8767-4244-BDD5-1CDC89B1EB19}" srcOrd="0" destOrd="0" presId="urn:microsoft.com/office/officeart/2008/layout/LinedList"/>
    <dgm:cxn modelId="{0F368A81-8460-4B74-9AC4-29DBFF761A4C}" srcId="{E32175F3-5B4F-41F3-BB38-B908DCD3617F}" destId="{B6F67C18-6232-446D-9A3E-B4A3BD1A2E48}" srcOrd="1" destOrd="0" parTransId="{7565F2D4-E924-471A-BECA-398DDCCEACC7}" sibTransId="{548A6C0D-A8A4-4014-B80D-DFC37F7053B4}"/>
    <dgm:cxn modelId="{ED6C448B-FD79-4784-95A8-FEA863BD09BB}" srcId="{E32175F3-5B4F-41F3-BB38-B908DCD3617F}" destId="{8A7B08B6-D765-4024-A9E5-6ECA91AD4CA8}" srcOrd="5" destOrd="0" parTransId="{9ADBD739-6885-4CD7-94CD-DD2D6EE9FBA4}" sibTransId="{D6EFDF48-B232-465D-BFA4-FE73F3156472}"/>
    <dgm:cxn modelId="{C23E708E-86D9-46DC-9C71-F9A38441A8A2}" type="presOf" srcId="{19705135-C5B5-436C-974C-48581A66EAA9}" destId="{8CF3E9DA-FFAD-4096-8F12-FB37796504DD}" srcOrd="0" destOrd="0" presId="urn:microsoft.com/office/officeart/2008/layout/LinedList"/>
    <dgm:cxn modelId="{782229A8-7D27-4879-BBA6-5BDBF00FEF8B}" srcId="{E32175F3-5B4F-41F3-BB38-B908DCD3617F}" destId="{61032B14-6298-4D4E-B2FC-12CD78E4B3DD}" srcOrd="4" destOrd="0" parTransId="{64DEAC73-3750-4B50-9559-40E699DE24F6}" sibTransId="{BE948FBC-610C-46F0-B579-97D366EA0415}"/>
    <dgm:cxn modelId="{65757AB2-A32B-40E5-AB86-59243F50D39D}" type="presOf" srcId="{6C13BF57-2102-43C4-BF7F-587FEE241C0D}" destId="{64226442-5F54-462E-AFDC-22DBB26C18C4}" srcOrd="0" destOrd="0" presId="urn:microsoft.com/office/officeart/2008/layout/LinedList"/>
    <dgm:cxn modelId="{827471C2-3D0C-4BDE-8D03-D57835001361}" srcId="{E32175F3-5B4F-41F3-BB38-B908DCD3617F}" destId="{0CE5B784-1D8D-4CF3-AAF6-72C5D28553B8}" srcOrd="6" destOrd="0" parTransId="{39603C61-B033-4E78-B6F1-07C9DDBA27C0}" sibTransId="{14C22643-0652-4B55-B5A0-3B4E6BBB7E54}"/>
    <dgm:cxn modelId="{8215A7C5-6B53-4454-A2F5-968A104E23CE}" type="presOf" srcId="{240C5F72-A615-464D-9B1B-9201241D8E28}" destId="{1174E4B5-68A5-46D7-BCEE-8C2E8D545628}" srcOrd="0" destOrd="0" presId="urn:microsoft.com/office/officeart/2008/layout/LinedList"/>
    <dgm:cxn modelId="{56EDBDD8-907B-4678-A18C-AECA21C3582F}" type="presOf" srcId="{6245D653-42BA-45E6-8044-46324D16555E}" destId="{4DB93C83-CAF6-4EA4-B539-AA2B2A25F009}" srcOrd="0" destOrd="0" presId="urn:microsoft.com/office/officeart/2008/layout/LinedList"/>
    <dgm:cxn modelId="{1131CFEA-0BCA-4055-9BAD-D055A9BE5896}" srcId="{E32175F3-5B4F-41F3-BB38-B908DCD3617F}" destId="{E36F5157-C80C-4AB5-A348-59A9FBAA39F0}" srcOrd="9" destOrd="0" parTransId="{C1C5A0C2-0A8B-41E4-B11F-F5C47767C750}" sibTransId="{887EDD86-0531-42E0-A13C-F029D02D3CB9}"/>
    <dgm:cxn modelId="{87413FF6-0E94-4B8D-BCC6-F85E636F0713}" srcId="{E32175F3-5B4F-41F3-BB38-B908DCD3617F}" destId="{240C5F72-A615-464D-9B1B-9201241D8E28}" srcOrd="0" destOrd="0" parTransId="{D9CA0EBC-7D11-4372-9A95-96FF67D816AD}" sibTransId="{55F1147E-EF0D-41EF-869C-A74E4347B7F8}"/>
    <dgm:cxn modelId="{FAE44CFF-001D-4368-A0F0-B71D3AED2D8D}" srcId="{E32175F3-5B4F-41F3-BB38-B908DCD3617F}" destId="{6C13BF57-2102-43C4-BF7F-587FEE241C0D}" srcOrd="3" destOrd="0" parTransId="{7936ECEA-91A6-4674-B9F6-3685C57E6703}" sibTransId="{A682641A-BB0E-42BB-8E0A-5A95BD93457B}"/>
    <dgm:cxn modelId="{00AAE273-46B5-49D5-83DC-29099FC73AAF}" type="presParOf" srcId="{DD987014-9BBF-4B49-BDA3-1816E7BB27CF}" destId="{CFDBDA6F-AC75-435A-AB4A-04E4D49743A2}" srcOrd="0" destOrd="0" presId="urn:microsoft.com/office/officeart/2008/layout/LinedList"/>
    <dgm:cxn modelId="{AA5775C6-F2C5-454F-877A-B586C0B93975}" type="presParOf" srcId="{DD987014-9BBF-4B49-BDA3-1816E7BB27CF}" destId="{C7A110CF-FB79-4B67-A317-52DC99707BA4}" srcOrd="1" destOrd="0" presId="urn:microsoft.com/office/officeart/2008/layout/LinedList"/>
    <dgm:cxn modelId="{A4712B95-7F41-40D3-9400-C57269A9A22D}" type="presParOf" srcId="{C7A110CF-FB79-4B67-A317-52DC99707BA4}" destId="{1174E4B5-68A5-46D7-BCEE-8C2E8D545628}" srcOrd="0" destOrd="0" presId="urn:microsoft.com/office/officeart/2008/layout/LinedList"/>
    <dgm:cxn modelId="{E0783128-DD70-4E92-AEDB-75BBCC57B4DF}" type="presParOf" srcId="{C7A110CF-FB79-4B67-A317-52DC99707BA4}" destId="{3EEA826A-EB0F-49C0-A579-18ED60D27C2E}" srcOrd="1" destOrd="0" presId="urn:microsoft.com/office/officeart/2008/layout/LinedList"/>
    <dgm:cxn modelId="{445091CA-0158-48E0-AA5C-218E927CC866}" type="presParOf" srcId="{DD987014-9BBF-4B49-BDA3-1816E7BB27CF}" destId="{EB7C6A38-D582-4E4C-ADB5-B881417B6DB0}" srcOrd="2" destOrd="0" presId="urn:microsoft.com/office/officeart/2008/layout/LinedList"/>
    <dgm:cxn modelId="{0C303CBA-B7F0-4614-B078-F4E06BC1C7B8}" type="presParOf" srcId="{DD987014-9BBF-4B49-BDA3-1816E7BB27CF}" destId="{55727BBB-DFA9-46AC-8416-D9DB96B0C711}" srcOrd="3" destOrd="0" presId="urn:microsoft.com/office/officeart/2008/layout/LinedList"/>
    <dgm:cxn modelId="{75711A1E-4A25-4D28-AA47-E8C4CA405A7D}" type="presParOf" srcId="{55727BBB-DFA9-46AC-8416-D9DB96B0C711}" destId="{E9AFC34C-6DBD-4FAA-A0B5-447C94486B3A}" srcOrd="0" destOrd="0" presId="urn:microsoft.com/office/officeart/2008/layout/LinedList"/>
    <dgm:cxn modelId="{5BC3E197-1FED-4D05-A1C6-C6BCB137240F}" type="presParOf" srcId="{55727BBB-DFA9-46AC-8416-D9DB96B0C711}" destId="{EFC3A5F1-5456-417B-AE08-F54461CA6384}" srcOrd="1" destOrd="0" presId="urn:microsoft.com/office/officeart/2008/layout/LinedList"/>
    <dgm:cxn modelId="{413A7B21-74F0-4A10-8E36-D01480784849}" type="presParOf" srcId="{DD987014-9BBF-4B49-BDA3-1816E7BB27CF}" destId="{59487642-498C-4529-9D17-3B79EE37C933}" srcOrd="4" destOrd="0" presId="urn:microsoft.com/office/officeart/2008/layout/LinedList"/>
    <dgm:cxn modelId="{953EE8D4-CCFE-4A50-8918-7CCAB83A2435}" type="presParOf" srcId="{DD987014-9BBF-4B49-BDA3-1816E7BB27CF}" destId="{F88ACD30-475D-4FE6-8CD8-156275399927}" srcOrd="5" destOrd="0" presId="urn:microsoft.com/office/officeart/2008/layout/LinedList"/>
    <dgm:cxn modelId="{A3439476-895F-46C7-91F5-A65DC0F6F554}" type="presParOf" srcId="{F88ACD30-475D-4FE6-8CD8-156275399927}" destId="{8CF3E9DA-FFAD-4096-8F12-FB37796504DD}" srcOrd="0" destOrd="0" presId="urn:microsoft.com/office/officeart/2008/layout/LinedList"/>
    <dgm:cxn modelId="{AD40A7FA-EC7E-48F1-82B6-1E6527C38709}" type="presParOf" srcId="{F88ACD30-475D-4FE6-8CD8-156275399927}" destId="{365C4A67-B8B8-4408-851E-DFFFE7FF0B05}" srcOrd="1" destOrd="0" presId="urn:microsoft.com/office/officeart/2008/layout/LinedList"/>
    <dgm:cxn modelId="{BCA47FE4-CDBA-4830-B1B9-AB0459FC2174}" type="presParOf" srcId="{DD987014-9BBF-4B49-BDA3-1816E7BB27CF}" destId="{DE16CFB4-76FA-4C30-9832-811BED6C975E}" srcOrd="6" destOrd="0" presId="urn:microsoft.com/office/officeart/2008/layout/LinedList"/>
    <dgm:cxn modelId="{D9EAB383-CAB8-4E0D-9EA2-4E3B85E3537C}" type="presParOf" srcId="{DD987014-9BBF-4B49-BDA3-1816E7BB27CF}" destId="{C35681D4-70F6-4DD6-B260-570D7F8FDD45}" srcOrd="7" destOrd="0" presId="urn:microsoft.com/office/officeart/2008/layout/LinedList"/>
    <dgm:cxn modelId="{A9ACE2CE-B065-433C-9C95-DAE5F5B1522F}" type="presParOf" srcId="{C35681D4-70F6-4DD6-B260-570D7F8FDD45}" destId="{64226442-5F54-462E-AFDC-22DBB26C18C4}" srcOrd="0" destOrd="0" presId="urn:microsoft.com/office/officeart/2008/layout/LinedList"/>
    <dgm:cxn modelId="{D129E2DB-5910-4B20-BB17-B54BDDB502F0}" type="presParOf" srcId="{C35681D4-70F6-4DD6-B260-570D7F8FDD45}" destId="{1A62F237-29D4-4063-B5B1-3782DDF466E0}" srcOrd="1" destOrd="0" presId="urn:microsoft.com/office/officeart/2008/layout/LinedList"/>
    <dgm:cxn modelId="{864D3C41-7B74-45C4-8015-B9243873EAE7}" type="presParOf" srcId="{DD987014-9BBF-4B49-BDA3-1816E7BB27CF}" destId="{D652EC2A-7AEA-4F2C-BAF0-C0E47B719A3E}" srcOrd="8" destOrd="0" presId="urn:microsoft.com/office/officeart/2008/layout/LinedList"/>
    <dgm:cxn modelId="{C4546A20-4DD4-4A4D-AE33-DB596A1BA12F}" type="presParOf" srcId="{DD987014-9BBF-4B49-BDA3-1816E7BB27CF}" destId="{B5528524-0BDA-4EA3-A382-F7CD26D2400B}" srcOrd="9" destOrd="0" presId="urn:microsoft.com/office/officeart/2008/layout/LinedList"/>
    <dgm:cxn modelId="{C70358F4-72F3-4369-87D3-033C82553307}" type="presParOf" srcId="{B5528524-0BDA-4EA3-A382-F7CD26D2400B}" destId="{16F945CF-6A2E-4105-AEF4-C8B8D630164B}" srcOrd="0" destOrd="0" presId="urn:microsoft.com/office/officeart/2008/layout/LinedList"/>
    <dgm:cxn modelId="{E5A9C80F-2916-421E-8951-EFB5C2112960}" type="presParOf" srcId="{B5528524-0BDA-4EA3-A382-F7CD26D2400B}" destId="{D1109282-38A8-4B19-8F65-6724DCFA421C}" srcOrd="1" destOrd="0" presId="urn:microsoft.com/office/officeart/2008/layout/LinedList"/>
    <dgm:cxn modelId="{56CBC8E4-5CC4-4616-A954-B6CBABB4CC06}" type="presParOf" srcId="{DD987014-9BBF-4B49-BDA3-1816E7BB27CF}" destId="{68F97759-3C2F-4BE2-BD67-DC6015773EC3}" srcOrd="10" destOrd="0" presId="urn:microsoft.com/office/officeart/2008/layout/LinedList"/>
    <dgm:cxn modelId="{76B4D708-5853-435B-B6C0-7465E44BAB8A}" type="presParOf" srcId="{DD987014-9BBF-4B49-BDA3-1816E7BB27CF}" destId="{21C67063-A0E4-4174-BCA2-113DA570699D}" srcOrd="11" destOrd="0" presId="urn:microsoft.com/office/officeart/2008/layout/LinedList"/>
    <dgm:cxn modelId="{7B146ED0-75EB-492F-985B-1F7A281B2A31}" type="presParOf" srcId="{21C67063-A0E4-4174-BCA2-113DA570699D}" destId="{98D63FAD-A8A7-4CEB-AA7C-56A46E6EA40A}" srcOrd="0" destOrd="0" presId="urn:microsoft.com/office/officeart/2008/layout/LinedList"/>
    <dgm:cxn modelId="{676FC287-A615-4AEB-942D-5E520370A9B2}" type="presParOf" srcId="{21C67063-A0E4-4174-BCA2-113DA570699D}" destId="{EB9A8139-6912-43E1-9E29-557057C6BEB6}" srcOrd="1" destOrd="0" presId="urn:microsoft.com/office/officeart/2008/layout/LinedList"/>
    <dgm:cxn modelId="{122F2870-E638-46C3-8C53-F1F5F4723EE9}" type="presParOf" srcId="{DD987014-9BBF-4B49-BDA3-1816E7BB27CF}" destId="{80D7AB5D-D849-4986-9D29-F18767D18BBB}" srcOrd="12" destOrd="0" presId="urn:microsoft.com/office/officeart/2008/layout/LinedList"/>
    <dgm:cxn modelId="{D884DD18-8D77-4233-8F51-F7EBE750E177}" type="presParOf" srcId="{DD987014-9BBF-4B49-BDA3-1816E7BB27CF}" destId="{DA1ECF56-37B5-4140-8AA0-8515ABD82882}" srcOrd="13" destOrd="0" presId="urn:microsoft.com/office/officeart/2008/layout/LinedList"/>
    <dgm:cxn modelId="{D86FE950-8502-46D9-A89F-1D64C4687DE5}" type="presParOf" srcId="{DA1ECF56-37B5-4140-8AA0-8515ABD82882}" destId="{0329E6B8-0C58-45A1-B3CD-287BAF9B6A8B}" srcOrd="0" destOrd="0" presId="urn:microsoft.com/office/officeart/2008/layout/LinedList"/>
    <dgm:cxn modelId="{716D52BF-1728-4C21-B187-79A872853EBC}" type="presParOf" srcId="{DA1ECF56-37B5-4140-8AA0-8515ABD82882}" destId="{F9DD2C89-C095-49BD-9222-DBB98CF3B6E5}" srcOrd="1" destOrd="0" presId="urn:microsoft.com/office/officeart/2008/layout/LinedList"/>
    <dgm:cxn modelId="{594F3CD0-3C6D-4994-8947-D83E0AD3E6C9}" type="presParOf" srcId="{DD987014-9BBF-4B49-BDA3-1816E7BB27CF}" destId="{A256B67B-12D1-4A50-A867-E20869ED1E7E}" srcOrd="14" destOrd="0" presId="urn:microsoft.com/office/officeart/2008/layout/LinedList"/>
    <dgm:cxn modelId="{16DAB027-AF84-4DF2-8D4C-41F1C6188034}" type="presParOf" srcId="{DD987014-9BBF-4B49-BDA3-1816E7BB27CF}" destId="{80294B19-0B10-41ED-810B-F1F21529C1D4}" srcOrd="15" destOrd="0" presId="urn:microsoft.com/office/officeart/2008/layout/LinedList"/>
    <dgm:cxn modelId="{A63242AE-D9CA-400A-9187-468E5FB652B5}" type="presParOf" srcId="{80294B19-0B10-41ED-810B-F1F21529C1D4}" destId="{4DB93C83-CAF6-4EA4-B539-AA2B2A25F009}" srcOrd="0" destOrd="0" presId="urn:microsoft.com/office/officeart/2008/layout/LinedList"/>
    <dgm:cxn modelId="{6CCDB041-832A-4AD4-B7AF-8A17E93824D0}" type="presParOf" srcId="{80294B19-0B10-41ED-810B-F1F21529C1D4}" destId="{C24A98EC-11D8-45C9-A8AC-E8B77E60BD45}" srcOrd="1" destOrd="0" presId="urn:microsoft.com/office/officeart/2008/layout/LinedList"/>
    <dgm:cxn modelId="{B80F12AB-2499-426D-8BBB-FC4407F674F6}" type="presParOf" srcId="{DD987014-9BBF-4B49-BDA3-1816E7BB27CF}" destId="{F8DF9689-E6BE-472E-8D8B-DC8E49D2DC5B}" srcOrd="16" destOrd="0" presId="urn:microsoft.com/office/officeart/2008/layout/LinedList"/>
    <dgm:cxn modelId="{5B53F82D-7E53-487B-B043-E7867883014E}" type="presParOf" srcId="{DD987014-9BBF-4B49-BDA3-1816E7BB27CF}" destId="{BDB9C408-E16B-4E57-B5B0-16A4E7CFD743}" srcOrd="17" destOrd="0" presId="urn:microsoft.com/office/officeart/2008/layout/LinedList"/>
    <dgm:cxn modelId="{49F517CE-18E8-4237-B932-2B0DD55F6BDB}" type="presParOf" srcId="{BDB9C408-E16B-4E57-B5B0-16A4E7CFD743}" destId="{CE021E98-8767-4244-BDD5-1CDC89B1EB19}" srcOrd="0" destOrd="0" presId="urn:microsoft.com/office/officeart/2008/layout/LinedList"/>
    <dgm:cxn modelId="{10B24533-0AF2-4805-9779-B3940914EBD9}" type="presParOf" srcId="{BDB9C408-E16B-4E57-B5B0-16A4E7CFD743}" destId="{57381701-033A-48F6-B2D5-E8A28C09DDA5}" srcOrd="1" destOrd="0" presId="urn:microsoft.com/office/officeart/2008/layout/LinedList"/>
    <dgm:cxn modelId="{340B37B0-0D3D-4F06-9A1F-85DEA07F258A}" type="presParOf" srcId="{DD987014-9BBF-4B49-BDA3-1816E7BB27CF}" destId="{CBBE4C56-5693-4CB0-A8C6-A1066894D4CE}" srcOrd="18" destOrd="0" presId="urn:microsoft.com/office/officeart/2008/layout/LinedList"/>
    <dgm:cxn modelId="{1F956D85-2E33-4F46-9DCB-B7A04A268A66}" type="presParOf" srcId="{DD987014-9BBF-4B49-BDA3-1816E7BB27CF}" destId="{4DBC84D4-0C80-4990-BF0C-BC3F94A88B88}" srcOrd="19" destOrd="0" presId="urn:microsoft.com/office/officeart/2008/layout/LinedList"/>
    <dgm:cxn modelId="{01C43BC7-86E5-4572-B1E2-4B082A719BE2}" type="presParOf" srcId="{4DBC84D4-0C80-4990-BF0C-BC3F94A88B88}" destId="{9C1C1445-4CF4-4DF1-AC5C-287463524FEB}" srcOrd="0" destOrd="0" presId="urn:microsoft.com/office/officeart/2008/layout/LinedList"/>
    <dgm:cxn modelId="{433AE904-CCD0-4F07-9266-8C59E474B3C9}" type="presParOf" srcId="{4DBC84D4-0C80-4990-BF0C-BC3F94A88B88}" destId="{84BEC40C-DD34-4A78-AB3F-1F16EB7E6F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F787C-84AA-4D7C-A9BC-F4B92BAFF6CD}">
      <dsp:nvSpPr>
        <dsp:cNvPr id="0" name=""/>
        <dsp:cNvSpPr/>
      </dsp:nvSpPr>
      <dsp:spPr>
        <a:xfrm>
          <a:off x="-113401" y="401204"/>
          <a:ext cx="2468906" cy="1765808"/>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sp>
    <dsp:sp modelId="{425E18E8-F436-4E2A-AEC3-42415E7B4E18}">
      <dsp:nvSpPr>
        <dsp:cNvPr id="0" name=""/>
        <dsp:cNvSpPr/>
      </dsp:nvSpPr>
      <dsp:spPr>
        <a:xfrm>
          <a:off x="195576" y="694733"/>
          <a:ext cx="2468906" cy="1765808"/>
        </a:xfrm>
        <a:prstGeom prst="roundRect">
          <a:avLst>
            <a:gd name="adj" fmla="val 10000"/>
          </a:avLst>
        </a:prstGeom>
        <a:solidFill>
          <a:schemeClr val="lt2">
            <a:alpha val="90000"/>
            <a:hueOff val="0"/>
            <a:satOff val="0"/>
            <a:lumOff val="0"/>
            <a:alphaOff val="0"/>
          </a:schemeClr>
        </a:solidFill>
        <a:ln w="9525" cap="rnd"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kumimoji="1" lang="ja-JP" sz="2400" kern="1200" dirty="0"/>
            <a:t>理想の姿を</a:t>
          </a:r>
          <a:endParaRPr kumimoji="1" lang="en-US" altLang="ja-JP" sz="2400" kern="1200" dirty="0"/>
        </a:p>
        <a:p>
          <a:pPr marL="0" lvl="0" indent="0" algn="ctr" defTabSz="1066800">
            <a:lnSpc>
              <a:spcPct val="90000"/>
            </a:lnSpc>
            <a:spcBef>
              <a:spcPct val="0"/>
            </a:spcBef>
            <a:spcAft>
              <a:spcPct val="35000"/>
            </a:spcAft>
            <a:buNone/>
          </a:pPr>
          <a:r>
            <a:rPr kumimoji="1" lang="ja-JP" sz="2400" kern="1200" dirty="0"/>
            <a:t>想像してみる</a:t>
          </a:r>
          <a:endParaRPr lang="en-US" sz="2400" kern="1200" dirty="0"/>
        </a:p>
      </dsp:txBody>
      <dsp:txXfrm>
        <a:off x="247295" y="746452"/>
        <a:ext cx="2365468" cy="1662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DBDA6F-AC75-435A-AB4A-04E4D49743A2}">
      <dsp:nvSpPr>
        <dsp:cNvPr id="0" name=""/>
        <dsp:cNvSpPr/>
      </dsp:nvSpPr>
      <dsp:spPr>
        <a:xfrm>
          <a:off x="0" y="716"/>
          <a:ext cx="7218661" cy="0"/>
        </a:xfrm>
        <a:prstGeom prst="lin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174E4B5-68A5-46D7-BCEE-8C2E8D545628}">
      <dsp:nvSpPr>
        <dsp:cNvPr id="0" name=""/>
        <dsp:cNvSpPr/>
      </dsp:nvSpPr>
      <dsp:spPr>
        <a:xfrm>
          <a:off x="0" y="71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１１．</a:t>
          </a:r>
          <a:r>
            <a:rPr kumimoji="1" lang="ja-JP" sz="2000" kern="1200" dirty="0"/>
            <a:t>主要取引先からの契約解除通知への対応</a:t>
          </a:r>
          <a:endParaRPr lang="en-US" sz="2000" kern="1200" dirty="0"/>
        </a:p>
      </dsp:txBody>
      <dsp:txXfrm>
        <a:off x="0" y="716"/>
        <a:ext cx="7218661" cy="586932"/>
      </dsp:txXfrm>
    </dsp:sp>
    <dsp:sp modelId="{EB7C6A38-D582-4E4C-ADB5-B881417B6DB0}">
      <dsp:nvSpPr>
        <dsp:cNvPr id="0" name=""/>
        <dsp:cNvSpPr/>
      </dsp:nvSpPr>
      <dsp:spPr>
        <a:xfrm>
          <a:off x="0" y="587649"/>
          <a:ext cx="7218661" cy="0"/>
        </a:xfrm>
        <a:prstGeom prst="line">
          <a:avLst/>
        </a:prstGeom>
        <a:gradFill rotWithShape="0">
          <a:gsLst>
            <a:gs pos="0">
              <a:schemeClr val="accent2">
                <a:hueOff val="50352"/>
                <a:satOff val="-5333"/>
                <a:lumOff val="-131"/>
                <a:alphaOff val="0"/>
                <a:tint val="96000"/>
                <a:lumMod val="104000"/>
              </a:schemeClr>
            </a:gs>
            <a:gs pos="100000">
              <a:schemeClr val="accent2">
                <a:hueOff val="50352"/>
                <a:satOff val="-5333"/>
                <a:lumOff val="-131"/>
                <a:alphaOff val="0"/>
                <a:shade val="98000"/>
                <a:lumMod val="94000"/>
              </a:schemeClr>
            </a:gs>
          </a:gsLst>
          <a:lin ang="5400000" scaled="0"/>
        </a:gradFill>
        <a:ln w="9525" cap="rnd" cmpd="sng" algn="ctr">
          <a:solidFill>
            <a:schemeClr val="accent2">
              <a:hueOff val="50352"/>
              <a:satOff val="-5333"/>
              <a:lumOff val="-13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E9AFC34C-6DBD-4FAA-A0B5-447C94486B3A}">
      <dsp:nvSpPr>
        <dsp:cNvPr id="0" name=""/>
        <dsp:cNvSpPr/>
      </dsp:nvSpPr>
      <dsp:spPr>
        <a:xfrm>
          <a:off x="0" y="587649"/>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２７．</a:t>
          </a:r>
          <a:r>
            <a:rPr lang="ja-JP" sz="2000" kern="1200" dirty="0"/>
            <a:t>顧客からのクレームに対応する</a:t>
          </a:r>
          <a:endParaRPr lang="en-US" sz="2000" kern="1200" dirty="0"/>
        </a:p>
      </dsp:txBody>
      <dsp:txXfrm>
        <a:off x="0" y="587649"/>
        <a:ext cx="7218661" cy="586932"/>
      </dsp:txXfrm>
    </dsp:sp>
    <dsp:sp modelId="{59487642-498C-4529-9D17-3B79EE37C933}">
      <dsp:nvSpPr>
        <dsp:cNvPr id="0" name=""/>
        <dsp:cNvSpPr/>
      </dsp:nvSpPr>
      <dsp:spPr>
        <a:xfrm>
          <a:off x="0" y="1174582"/>
          <a:ext cx="7218661" cy="0"/>
        </a:xfrm>
        <a:prstGeom prst="line">
          <a:avLst/>
        </a:prstGeom>
        <a:gradFill rotWithShape="0">
          <a:gsLst>
            <a:gs pos="0">
              <a:schemeClr val="accent2">
                <a:hueOff val="100703"/>
                <a:satOff val="-10665"/>
                <a:lumOff val="-261"/>
                <a:alphaOff val="0"/>
                <a:tint val="96000"/>
                <a:lumMod val="104000"/>
              </a:schemeClr>
            </a:gs>
            <a:gs pos="100000">
              <a:schemeClr val="accent2">
                <a:hueOff val="100703"/>
                <a:satOff val="-10665"/>
                <a:lumOff val="-261"/>
                <a:alphaOff val="0"/>
                <a:shade val="98000"/>
                <a:lumMod val="94000"/>
              </a:schemeClr>
            </a:gs>
          </a:gsLst>
          <a:lin ang="5400000" scaled="0"/>
        </a:gradFill>
        <a:ln w="9525" cap="rnd" cmpd="sng" algn="ctr">
          <a:solidFill>
            <a:schemeClr val="accent2">
              <a:hueOff val="100703"/>
              <a:satOff val="-10665"/>
              <a:lumOff val="-26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8CF3E9DA-FFAD-4096-8F12-FB37796504DD}">
      <dsp:nvSpPr>
        <dsp:cNvPr id="0" name=""/>
        <dsp:cNvSpPr/>
      </dsp:nvSpPr>
      <dsp:spPr>
        <a:xfrm>
          <a:off x="0" y="1174582"/>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２４．</a:t>
          </a:r>
          <a:r>
            <a:rPr kumimoji="1" lang="ja-JP" sz="2000" kern="1200" dirty="0"/>
            <a:t>期限が迫った見積書の作成</a:t>
          </a:r>
          <a:endParaRPr lang="en-US" sz="2000" kern="1200" dirty="0"/>
        </a:p>
      </dsp:txBody>
      <dsp:txXfrm>
        <a:off x="0" y="1174582"/>
        <a:ext cx="7218661" cy="586932"/>
      </dsp:txXfrm>
    </dsp:sp>
    <dsp:sp modelId="{DE16CFB4-76FA-4C30-9832-811BED6C975E}">
      <dsp:nvSpPr>
        <dsp:cNvPr id="0" name=""/>
        <dsp:cNvSpPr/>
      </dsp:nvSpPr>
      <dsp:spPr>
        <a:xfrm>
          <a:off x="0" y="1761514"/>
          <a:ext cx="7218661" cy="0"/>
        </a:xfrm>
        <a:prstGeom prst="line">
          <a:avLst/>
        </a:prstGeom>
        <a:gradFill rotWithShape="0">
          <a:gsLst>
            <a:gs pos="0">
              <a:schemeClr val="accent2">
                <a:hueOff val="151055"/>
                <a:satOff val="-15998"/>
                <a:lumOff val="-392"/>
                <a:alphaOff val="0"/>
                <a:tint val="96000"/>
                <a:lumMod val="104000"/>
              </a:schemeClr>
            </a:gs>
            <a:gs pos="100000">
              <a:schemeClr val="accent2">
                <a:hueOff val="151055"/>
                <a:satOff val="-15998"/>
                <a:lumOff val="-392"/>
                <a:alphaOff val="0"/>
                <a:shade val="98000"/>
                <a:lumMod val="94000"/>
              </a:schemeClr>
            </a:gs>
          </a:gsLst>
          <a:lin ang="5400000" scaled="0"/>
        </a:gradFill>
        <a:ln w="9525" cap="rnd" cmpd="sng" algn="ctr">
          <a:solidFill>
            <a:schemeClr val="accent2">
              <a:hueOff val="151055"/>
              <a:satOff val="-15998"/>
              <a:lumOff val="-392"/>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64226442-5F54-462E-AFDC-22DBB26C18C4}">
      <dsp:nvSpPr>
        <dsp:cNvPr id="0" name=""/>
        <dsp:cNvSpPr/>
      </dsp:nvSpPr>
      <dsp:spPr>
        <a:xfrm>
          <a:off x="0" y="1761514"/>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３３．</a:t>
          </a:r>
          <a:r>
            <a:rPr lang="ja-JP" sz="2000" kern="1200" dirty="0"/>
            <a:t>工場の主要機械の故障に対応する</a:t>
          </a:r>
          <a:endParaRPr lang="en-US" sz="2000" kern="1200" dirty="0"/>
        </a:p>
      </dsp:txBody>
      <dsp:txXfrm>
        <a:off x="0" y="1761514"/>
        <a:ext cx="7218661" cy="586932"/>
      </dsp:txXfrm>
    </dsp:sp>
    <dsp:sp modelId="{D652EC2A-7AEA-4F2C-BAF0-C0E47B719A3E}">
      <dsp:nvSpPr>
        <dsp:cNvPr id="0" name=""/>
        <dsp:cNvSpPr/>
      </dsp:nvSpPr>
      <dsp:spPr>
        <a:xfrm>
          <a:off x="0" y="2348447"/>
          <a:ext cx="7218661" cy="0"/>
        </a:xfrm>
        <a:prstGeom prst="line">
          <a:avLst/>
        </a:prstGeom>
        <a:gradFill rotWithShape="0">
          <a:gsLst>
            <a:gs pos="0">
              <a:schemeClr val="accent2">
                <a:hueOff val="201407"/>
                <a:satOff val="-21330"/>
                <a:lumOff val="-523"/>
                <a:alphaOff val="0"/>
                <a:tint val="96000"/>
                <a:lumMod val="104000"/>
              </a:schemeClr>
            </a:gs>
            <a:gs pos="100000">
              <a:schemeClr val="accent2">
                <a:hueOff val="201407"/>
                <a:satOff val="-21330"/>
                <a:lumOff val="-523"/>
                <a:alphaOff val="0"/>
                <a:shade val="98000"/>
                <a:lumMod val="94000"/>
              </a:schemeClr>
            </a:gs>
          </a:gsLst>
          <a:lin ang="5400000" scaled="0"/>
        </a:gradFill>
        <a:ln w="9525" cap="rnd" cmpd="sng" algn="ctr">
          <a:solidFill>
            <a:schemeClr val="accent2">
              <a:hueOff val="201407"/>
              <a:satOff val="-21330"/>
              <a:lumOff val="-52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6F945CF-6A2E-4105-AEF4-C8B8D630164B}">
      <dsp:nvSpPr>
        <dsp:cNvPr id="0" name=""/>
        <dsp:cNvSpPr/>
      </dsp:nvSpPr>
      <dsp:spPr>
        <a:xfrm>
          <a:off x="0" y="2348447"/>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１５．</a:t>
          </a:r>
          <a:r>
            <a:rPr kumimoji="1" lang="ja-JP" sz="2000" kern="1200" dirty="0"/>
            <a:t>従業員からの部署を変えてほしいという要望の対応</a:t>
          </a:r>
          <a:endParaRPr lang="en-US" sz="2000" kern="1200" dirty="0"/>
        </a:p>
      </dsp:txBody>
      <dsp:txXfrm>
        <a:off x="0" y="2348447"/>
        <a:ext cx="7218661" cy="586932"/>
      </dsp:txXfrm>
    </dsp:sp>
    <dsp:sp modelId="{68F97759-3C2F-4BE2-BD67-DC6015773EC3}">
      <dsp:nvSpPr>
        <dsp:cNvPr id="0" name=""/>
        <dsp:cNvSpPr/>
      </dsp:nvSpPr>
      <dsp:spPr>
        <a:xfrm>
          <a:off x="0" y="2935380"/>
          <a:ext cx="7218661" cy="0"/>
        </a:xfrm>
        <a:prstGeom prst="line">
          <a:avLst/>
        </a:prstGeom>
        <a:gradFill rotWithShape="0">
          <a:gsLst>
            <a:gs pos="0">
              <a:schemeClr val="accent2">
                <a:hueOff val="251758"/>
                <a:satOff val="-26663"/>
                <a:lumOff val="-653"/>
                <a:alphaOff val="0"/>
                <a:tint val="96000"/>
                <a:lumMod val="104000"/>
              </a:schemeClr>
            </a:gs>
            <a:gs pos="100000">
              <a:schemeClr val="accent2">
                <a:hueOff val="251758"/>
                <a:satOff val="-26663"/>
                <a:lumOff val="-653"/>
                <a:alphaOff val="0"/>
                <a:shade val="98000"/>
                <a:lumMod val="94000"/>
              </a:schemeClr>
            </a:gs>
          </a:gsLst>
          <a:lin ang="5400000" scaled="0"/>
        </a:gradFill>
        <a:ln w="9525" cap="rnd" cmpd="sng" algn="ctr">
          <a:solidFill>
            <a:schemeClr val="accent2">
              <a:hueOff val="251758"/>
              <a:satOff val="-26663"/>
              <a:lumOff val="-65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8D63FAD-A8A7-4CEB-AA7C-56A46E6EA40A}">
      <dsp:nvSpPr>
        <dsp:cNvPr id="0" name=""/>
        <dsp:cNvSpPr/>
      </dsp:nvSpPr>
      <dsp:spPr>
        <a:xfrm>
          <a:off x="0" y="2935380"/>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１９．</a:t>
          </a:r>
          <a:r>
            <a:rPr lang="ja-JP" sz="2000" kern="1200" dirty="0"/>
            <a:t>明日の会議資料を作る</a:t>
          </a:r>
          <a:endParaRPr lang="en-US" sz="2000" kern="1200" dirty="0"/>
        </a:p>
      </dsp:txBody>
      <dsp:txXfrm>
        <a:off x="0" y="2935380"/>
        <a:ext cx="7218661" cy="586932"/>
      </dsp:txXfrm>
    </dsp:sp>
    <dsp:sp modelId="{80D7AB5D-D849-4986-9D29-F18767D18BBB}">
      <dsp:nvSpPr>
        <dsp:cNvPr id="0" name=""/>
        <dsp:cNvSpPr/>
      </dsp:nvSpPr>
      <dsp:spPr>
        <a:xfrm>
          <a:off x="0" y="3522313"/>
          <a:ext cx="7218661" cy="0"/>
        </a:xfrm>
        <a:prstGeom prst="line">
          <a:avLst/>
        </a:prstGeom>
        <a:gradFill rotWithShape="0">
          <a:gsLst>
            <a:gs pos="0">
              <a:schemeClr val="accent2">
                <a:hueOff val="302110"/>
                <a:satOff val="-31995"/>
                <a:lumOff val="-784"/>
                <a:alphaOff val="0"/>
                <a:tint val="96000"/>
                <a:lumMod val="104000"/>
              </a:schemeClr>
            </a:gs>
            <a:gs pos="100000">
              <a:schemeClr val="accent2">
                <a:hueOff val="302110"/>
                <a:satOff val="-31995"/>
                <a:lumOff val="-784"/>
                <a:alphaOff val="0"/>
                <a:shade val="98000"/>
                <a:lumMod val="94000"/>
              </a:schemeClr>
            </a:gs>
          </a:gsLst>
          <a:lin ang="5400000" scaled="0"/>
        </a:gradFill>
        <a:ln w="9525" cap="rnd" cmpd="sng" algn="ctr">
          <a:solidFill>
            <a:schemeClr val="accent2">
              <a:hueOff val="302110"/>
              <a:satOff val="-31995"/>
              <a:lumOff val="-784"/>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0329E6B8-0C58-45A1-B3CD-287BAF9B6A8B}">
      <dsp:nvSpPr>
        <dsp:cNvPr id="0" name=""/>
        <dsp:cNvSpPr/>
      </dsp:nvSpPr>
      <dsp:spPr>
        <a:xfrm>
          <a:off x="0" y="3522313"/>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２５．</a:t>
          </a:r>
          <a:r>
            <a:rPr kumimoji="1" lang="ja-JP" sz="2000" kern="1200" dirty="0"/>
            <a:t>労基署・保健所の立入検査・是正勧告への対応</a:t>
          </a:r>
          <a:endParaRPr lang="en-US" sz="2000" kern="1200" dirty="0"/>
        </a:p>
      </dsp:txBody>
      <dsp:txXfrm>
        <a:off x="0" y="3522313"/>
        <a:ext cx="7218661" cy="586932"/>
      </dsp:txXfrm>
    </dsp:sp>
    <dsp:sp modelId="{A256B67B-12D1-4A50-A867-E20869ED1E7E}">
      <dsp:nvSpPr>
        <dsp:cNvPr id="0" name=""/>
        <dsp:cNvSpPr/>
      </dsp:nvSpPr>
      <dsp:spPr>
        <a:xfrm>
          <a:off x="0" y="4109246"/>
          <a:ext cx="7218661" cy="0"/>
        </a:xfrm>
        <a:prstGeom prst="line">
          <a:avLst/>
        </a:prstGeom>
        <a:gradFill rotWithShape="0">
          <a:gsLst>
            <a:gs pos="0">
              <a:schemeClr val="accent2">
                <a:hueOff val="352462"/>
                <a:satOff val="-37328"/>
                <a:lumOff val="-915"/>
                <a:alphaOff val="0"/>
                <a:tint val="96000"/>
                <a:lumMod val="104000"/>
              </a:schemeClr>
            </a:gs>
            <a:gs pos="100000">
              <a:schemeClr val="accent2">
                <a:hueOff val="352462"/>
                <a:satOff val="-37328"/>
                <a:lumOff val="-915"/>
                <a:alphaOff val="0"/>
                <a:shade val="98000"/>
                <a:lumMod val="94000"/>
              </a:schemeClr>
            </a:gs>
          </a:gsLst>
          <a:lin ang="5400000" scaled="0"/>
        </a:gradFill>
        <a:ln w="9525" cap="rnd" cmpd="sng" algn="ctr">
          <a:solidFill>
            <a:schemeClr val="accent2">
              <a:hueOff val="352462"/>
              <a:satOff val="-37328"/>
              <a:lumOff val="-91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4DB93C83-CAF6-4EA4-B539-AA2B2A25F009}">
      <dsp:nvSpPr>
        <dsp:cNvPr id="0" name=""/>
        <dsp:cNvSpPr/>
      </dsp:nvSpPr>
      <dsp:spPr>
        <a:xfrm>
          <a:off x="0" y="410924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２９．</a:t>
          </a:r>
          <a:r>
            <a:rPr lang="ja-JP" sz="2000" kern="1200" dirty="0"/>
            <a:t>社内の人間関係トラブルに介入</a:t>
          </a:r>
          <a:endParaRPr lang="en-US" sz="2000" kern="1200" dirty="0"/>
        </a:p>
      </dsp:txBody>
      <dsp:txXfrm>
        <a:off x="0" y="4109246"/>
        <a:ext cx="7218661" cy="586932"/>
      </dsp:txXfrm>
    </dsp:sp>
    <dsp:sp modelId="{F8DF9689-E6BE-472E-8D8B-DC8E49D2DC5B}">
      <dsp:nvSpPr>
        <dsp:cNvPr id="0" name=""/>
        <dsp:cNvSpPr/>
      </dsp:nvSpPr>
      <dsp:spPr>
        <a:xfrm>
          <a:off x="0" y="4696178"/>
          <a:ext cx="7218661" cy="0"/>
        </a:xfrm>
        <a:prstGeom prst="line">
          <a:avLst/>
        </a:prstGeom>
        <a:gradFill rotWithShape="0">
          <a:gsLst>
            <a:gs pos="0">
              <a:schemeClr val="accent2">
                <a:hueOff val="402813"/>
                <a:satOff val="-42660"/>
                <a:lumOff val="-1045"/>
                <a:alphaOff val="0"/>
                <a:tint val="96000"/>
                <a:lumMod val="104000"/>
              </a:schemeClr>
            </a:gs>
            <a:gs pos="100000">
              <a:schemeClr val="accent2">
                <a:hueOff val="402813"/>
                <a:satOff val="-42660"/>
                <a:lumOff val="-1045"/>
                <a:alphaOff val="0"/>
                <a:shade val="98000"/>
                <a:lumMod val="94000"/>
              </a:schemeClr>
            </a:gs>
          </a:gsLst>
          <a:lin ang="5400000" scaled="0"/>
        </a:gradFill>
        <a:ln w="9525" cap="rnd" cmpd="sng" algn="ctr">
          <a:solidFill>
            <a:schemeClr val="accent2">
              <a:hueOff val="402813"/>
              <a:satOff val="-42660"/>
              <a:lumOff val="-104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CE021E98-8767-4244-BDD5-1CDC89B1EB19}">
      <dsp:nvSpPr>
        <dsp:cNvPr id="0" name=""/>
        <dsp:cNvSpPr/>
      </dsp:nvSpPr>
      <dsp:spPr>
        <a:xfrm>
          <a:off x="0" y="4696178"/>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３０．</a:t>
          </a:r>
          <a:r>
            <a:rPr kumimoji="1" lang="ja-JP" sz="2000" kern="1200" dirty="0"/>
            <a:t>退職希望者との個別面談</a:t>
          </a:r>
          <a:endParaRPr lang="en-US" sz="2000" kern="1200" dirty="0"/>
        </a:p>
      </dsp:txBody>
      <dsp:txXfrm>
        <a:off x="0" y="4696178"/>
        <a:ext cx="7218661" cy="586932"/>
      </dsp:txXfrm>
    </dsp:sp>
    <dsp:sp modelId="{CBBE4C56-5693-4CB0-A8C6-A1066894D4CE}">
      <dsp:nvSpPr>
        <dsp:cNvPr id="0" name=""/>
        <dsp:cNvSpPr/>
      </dsp:nvSpPr>
      <dsp:spPr>
        <a:xfrm>
          <a:off x="0" y="5283111"/>
          <a:ext cx="7218661" cy="0"/>
        </a:xfrm>
        <a:prstGeom prst="line">
          <a:avLst/>
        </a:prstGeom>
        <a:gradFill rotWithShape="0">
          <a:gsLst>
            <a:gs pos="0">
              <a:schemeClr val="accent2">
                <a:hueOff val="453165"/>
                <a:satOff val="-47993"/>
                <a:lumOff val="-1176"/>
                <a:alphaOff val="0"/>
                <a:tint val="96000"/>
                <a:lumMod val="104000"/>
              </a:schemeClr>
            </a:gs>
            <a:gs pos="100000">
              <a:schemeClr val="accent2">
                <a:hueOff val="453165"/>
                <a:satOff val="-47993"/>
                <a:lumOff val="-1176"/>
                <a:alphaOff val="0"/>
                <a:shade val="98000"/>
                <a:lumMod val="94000"/>
              </a:schemeClr>
            </a:gs>
          </a:gsLst>
          <a:lin ang="5400000" scaled="0"/>
        </a:gradFill>
        <a:ln w="9525" cap="rnd" cmpd="sng" algn="ctr">
          <a:solidFill>
            <a:schemeClr val="accent2">
              <a:hueOff val="453165"/>
              <a:satOff val="-47993"/>
              <a:lumOff val="-1176"/>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C1C1445-4CF4-4DF1-AC5C-287463524FEB}">
      <dsp:nvSpPr>
        <dsp:cNvPr id="0" name=""/>
        <dsp:cNvSpPr/>
      </dsp:nvSpPr>
      <dsp:spPr>
        <a:xfrm>
          <a:off x="0" y="5283111"/>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   </a:t>
          </a:r>
          <a:r>
            <a:rPr lang="ja-JP" sz="2000" kern="1200" dirty="0"/>
            <a:t>お客様からの電話に折り返す</a:t>
          </a:r>
          <a:endParaRPr lang="en-US" sz="2000" kern="1200" dirty="0"/>
        </a:p>
      </dsp:txBody>
      <dsp:txXfrm>
        <a:off x="0" y="5283111"/>
        <a:ext cx="7218661" cy="5869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DBDA6F-AC75-435A-AB4A-04E4D49743A2}">
      <dsp:nvSpPr>
        <dsp:cNvPr id="0" name=""/>
        <dsp:cNvSpPr/>
      </dsp:nvSpPr>
      <dsp:spPr>
        <a:xfrm>
          <a:off x="0" y="716"/>
          <a:ext cx="7218661" cy="0"/>
        </a:xfrm>
        <a:prstGeom prst="lin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174E4B5-68A5-46D7-BCEE-8C2E8D545628}">
      <dsp:nvSpPr>
        <dsp:cNvPr id="0" name=""/>
        <dsp:cNvSpPr/>
      </dsp:nvSpPr>
      <dsp:spPr>
        <a:xfrm>
          <a:off x="0" y="71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３７．３年後の事業構想を練る</a:t>
          </a:r>
          <a:endParaRPr lang="en-US" sz="2000" kern="1200" dirty="0"/>
        </a:p>
      </dsp:txBody>
      <dsp:txXfrm>
        <a:off x="0" y="716"/>
        <a:ext cx="7218661" cy="586932"/>
      </dsp:txXfrm>
    </dsp:sp>
    <dsp:sp modelId="{EB7C6A38-D582-4E4C-ADB5-B881417B6DB0}">
      <dsp:nvSpPr>
        <dsp:cNvPr id="0" name=""/>
        <dsp:cNvSpPr/>
      </dsp:nvSpPr>
      <dsp:spPr>
        <a:xfrm>
          <a:off x="0" y="587649"/>
          <a:ext cx="7218661" cy="0"/>
        </a:xfrm>
        <a:prstGeom prst="line">
          <a:avLst/>
        </a:prstGeom>
        <a:gradFill rotWithShape="0">
          <a:gsLst>
            <a:gs pos="0">
              <a:schemeClr val="accent2">
                <a:hueOff val="50352"/>
                <a:satOff val="-5333"/>
                <a:lumOff val="-131"/>
                <a:alphaOff val="0"/>
                <a:tint val="96000"/>
                <a:lumMod val="104000"/>
              </a:schemeClr>
            </a:gs>
            <a:gs pos="100000">
              <a:schemeClr val="accent2">
                <a:hueOff val="50352"/>
                <a:satOff val="-5333"/>
                <a:lumOff val="-131"/>
                <a:alphaOff val="0"/>
                <a:shade val="98000"/>
                <a:lumMod val="94000"/>
              </a:schemeClr>
            </a:gs>
          </a:gsLst>
          <a:lin ang="5400000" scaled="0"/>
        </a:gradFill>
        <a:ln w="9525" cap="rnd" cmpd="sng" algn="ctr">
          <a:solidFill>
            <a:schemeClr val="accent2">
              <a:hueOff val="50352"/>
              <a:satOff val="-5333"/>
              <a:lumOff val="-13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E9AFC34C-6DBD-4FAA-A0B5-447C94486B3A}">
      <dsp:nvSpPr>
        <dsp:cNvPr id="0" name=""/>
        <dsp:cNvSpPr/>
      </dsp:nvSpPr>
      <dsp:spPr>
        <a:xfrm>
          <a:off x="0" y="587649"/>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１２． 新しい技術・トレンドに関する情報を得る </a:t>
          </a:r>
          <a:endParaRPr lang="en-US" sz="2000" kern="1200" dirty="0"/>
        </a:p>
      </dsp:txBody>
      <dsp:txXfrm>
        <a:off x="0" y="587649"/>
        <a:ext cx="7218661" cy="586932"/>
      </dsp:txXfrm>
    </dsp:sp>
    <dsp:sp modelId="{59487642-498C-4529-9D17-3B79EE37C933}">
      <dsp:nvSpPr>
        <dsp:cNvPr id="0" name=""/>
        <dsp:cNvSpPr/>
      </dsp:nvSpPr>
      <dsp:spPr>
        <a:xfrm>
          <a:off x="0" y="1174582"/>
          <a:ext cx="7218661" cy="0"/>
        </a:xfrm>
        <a:prstGeom prst="line">
          <a:avLst/>
        </a:prstGeom>
        <a:gradFill rotWithShape="0">
          <a:gsLst>
            <a:gs pos="0">
              <a:schemeClr val="accent2">
                <a:hueOff val="100703"/>
                <a:satOff val="-10665"/>
                <a:lumOff val="-261"/>
                <a:alphaOff val="0"/>
                <a:tint val="96000"/>
                <a:lumMod val="104000"/>
              </a:schemeClr>
            </a:gs>
            <a:gs pos="100000">
              <a:schemeClr val="accent2">
                <a:hueOff val="100703"/>
                <a:satOff val="-10665"/>
                <a:lumOff val="-261"/>
                <a:alphaOff val="0"/>
                <a:shade val="98000"/>
                <a:lumMod val="94000"/>
              </a:schemeClr>
            </a:gs>
          </a:gsLst>
          <a:lin ang="5400000" scaled="0"/>
        </a:gradFill>
        <a:ln w="9525" cap="rnd" cmpd="sng" algn="ctr">
          <a:solidFill>
            <a:schemeClr val="accent2">
              <a:hueOff val="100703"/>
              <a:satOff val="-10665"/>
              <a:lumOff val="-26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8CF3E9DA-FFAD-4096-8F12-FB37796504DD}">
      <dsp:nvSpPr>
        <dsp:cNvPr id="0" name=""/>
        <dsp:cNvSpPr/>
      </dsp:nvSpPr>
      <dsp:spPr>
        <a:xfrm>
          <a:off x="0" y="1174582"/>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４．    仕事で使うツールの使い方を深く学ぶ時間を作る</a:t>
          </a:r>
          <a:endParaRPr lang="en-US" sz="2000" kern="1200" dirty="0"/>
        </a:p>
      </dsp:txBody>
      <dsp:txXfrm>
        <a:off x="0" y="1174582"/>
        <a:ext cx="7218661" cy="586932"/>
      </dsp:txXfrm>
    </dsp:sp>
    <dsp:sp modelId="{DE16CFB4-76FA-4C30-9832-811BED6C975E}">
      <dsp:nvSpPr>
        <dsp:cNvPr id="0" name=""/>
        <dsp:cNvSpPr/>
      </dsp:nvSpPr>
      <dsp:spPr>
        <a:xfrm>
          <a:off x="0" y="1761514"/>
          <a:ext cx="7218661" cy="0"/>
        </a:xfrm>
        <a:prstGeom prst="line">
          <a:avLst/>
        </a:prstGeom>
        <a:gradFill rotWithShape="0">
          <a:gsLst>
            <a:gs pos="0">
              <a:schemeClr val="accent2">
                <a:hueOff val="151055"/>
                <a:satOff val="-15998"/>
                <a:lumOff val="-392"/>
                <a:alphaOff val="0"/>
                <a:tint val="96000"/>
                <a:lumMod val="104000"/>
              </a:schemeClr>
            </a:gs>
            <a:gs pos="100000">
              <a:schemeClr val="accent2">
                <a:hueOff val="151055"/>
                <a:satOff val="-15998"/>
                <a:lumOff val="-392"/>
                <a:alphaOff val="0"/>
                <a:shade val="98000"/>
                <a:lumMod val="94000"/>
              </a:schemeClr>
            </a:gs>
          </a:gsLst>
          <a:lin ang="5400000" scaled="0"/>
        </a:gradFill>
        <a:ln w="9525" cap="rnd" cmpd="sng" algn="ctr">
          <a:solidFill>
            <a:schemeClr val="accent2">
              <a:hueOff val="151055"/>
              <a:satOff val="-15998"/>
              <a:lumOff val="-392"/>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64226442-5F54-462E-AFDC-22DBB26C18C4}">
      <dsp:nvSpPr>
        <dsp:cNvPr id="0" name=""/>
        <dsp:cNvSpPr/>
      </dsp:nvSpPr>
      <dsp:spPr>
        <a:xfrm>
          <a:off x="0" y="1761514"/>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３５．健康維持のため定期的に有酸素運動をする</a:t>
          </a:r>
          <a:endParaRPr lang="en-US" sz="2000" kern="1200" dirty="0"/>
        </a:p>
      </dsp:txBody>
      <dsp:txXfrm>
        <a:off x="0" y="1761514"/>
        <a:ext cx="7218661" cy="586932"/>
      </dsp:txXfrm>
    </dsp:sp>
    <dsp:sp modelId="{D652EC2A-7AEA-4F2C-BAF0-C0E47B719A3E}">
      <dsp:nvSpPr>
        <dsp:cNvPr id="0" name=""/>
        <dsp:cNvSpPr/>
      </dsp:nvSpPr>
      <dsp:spPr>
        <a:xfrm>
          <a:off x="0" y="2348447"/>
          <a:ext cx="7218661" cy="0"/>
        </a:xfrm>
        <a:prstGeom prst="line">
          <a:avLst/>
        </a:prstGeom>
        <a:gradFill rotWithShape="0">
          <a:gsLst>
            <a:gs pos="0">
              <a:schemeClr val="accent2">
                <a:hueOff val="201407"/>
                <a:satOff val="-21330"/>
                <a:lumOff val="-523"/>
                <a:alphaOff val="0"/>
                <a:tint val="96000"/>
                <a:lumMod val="104000"/>
              </a:schemeClr>
            </a:gs>
            <a:gs pos="100000">
              <a:schemeClr val="accent2">
                <a:hueOff val="201407"/>
                <a:satOff val="-21330"/>
                <a:lumOff val="-523"/>
                <a:alphaOff val="0"/>
                <a:shade val="98000"/>
                <a:lumMod val="94000"/>
              </a:schemeClr>
            </a:gs>
          </a:gsLst>
          <a:lin ang="5400000" scaled="0"/>
        </a:gradFill>
        <a:ln w="9525" cap="rnd" cmpd="sng" algn="ctr">
          <a:solidFill>
            <a:schemeClr val="accent2">
              <a:hueOff val="201407"/>
              <a:satOff val="-21330"/>
              <a:lumOff val="-52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6F945CF-6A2E-4105-AEF4-C8B8D630164B}">
      <dsp:nvSpPr>
        <dsp:cNvPr id="0" name=""/>
        <dsp:cNvSpPr/>
      </dsp:nvSpPr>
      <dsp:spPr>
        <a:xfrm>
          <a:off x="0" y="2348447"/>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２１．競合分析と自社の差別化戦略を考える</a:t>
          </a:r>
          <a:endParaRPr lang="en-US" sz="2000" kern="1200" dirty="0"/>
        </a:p>
      </dsp:txBody>
      <dsp:txXfrm>
        <a:off x="0" y="2348447"/>
        <a:ext cx="7218661" cy="586932"/>
      </dsp:txXfrm>
    </dsp:sp>
    <dsp:sp modelId="{68F97759-3C2F-4BE2-BD67-DC6015773EC3}">
      <dsp:nvSpPr>
        <dsp:cNvPr id="0" name=""/>
        <dsp:cNvSpPr/>
      </dsp:nvSpPr>
      <dsp:spPr>
        <a:xfrm>
          <a:off x="0" y="2935380"/>
          <a:ext cx="7218661" cy="0"/>
        </a:xfrm>
        <a:prstGeom prst="line">
          <a:avLst/>
        </a:prstGeom>
        <a:gradFill rotWithShape="0">
          <a:gsLst>
            <a:gs pos="0">
              <a:schemeClr val="accent2">
                <a:hueOff val="251758"/>
                <a:satOff val="-26663"/>
                <a:lumOff val="-653"/>
                <a:alphaOff val="0"/>
                <a:tint val="96000"/>
                <a:lumMod val="104000"/>
              </a:schemeClr>
            </a:gs>
            <a:gs pos="100000">
              <a:schemeClr val="accent2">
                <a:hueOff val="251758"/>
                <a:satOff val="-26663"/>
                <a:lumOff val="-653"/>
                <a:alphaOff val="0"/>
                <a:shade val="98000"/>
                <a:lumMod val="94000"/>
              </a:schemeClr>
            </a:gs>
          </a:gsLst>
          <a:lin ang="5400000" scaled="0"/>
        </a:gradFill>
        <a:ln w="9525" cap="rnd" cmpd="sng" algn="ctr">
          <a:solidFill>
            <a:schemeClr val="accent2">
              <a:hueOff val="251758"/>
              <a:satOff val="-26663"/>
              <a:lumOff val="-65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8D63FAD-A8A7-4CEB-AA7C-56A46E6EA40A}">
      <dsp:nvSpPr>
        <dsp:cNvPr id="0" name=""/>
        <dsp:cNvSpPr/>
      </dsp:nvSpPr>
      <dsp:spPr>
        <a:xfrm>
          <a:off x="0" y="2935380"/>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２６．従業員満足度向上のために人事制度を見直す</a:t>
          </a:r>
          <a:endParaRPr lang="en-US" sz="2000" kern="1200" dirty="0"/>
        </a:p>
      </dsp:txBody>
      <dsp:txXfrm>
        <a:off x="0" y="2935380"/>
        <a:ext cx="7218661" cy="586932"/>
      </dsp:txXfrm>
    </dsp:sp>
    <dsp:sp modelId="{80D7AB5D-D849-4986-9D29-F18767D18BBB}">
      <dsp:nvSpPr>
        <dsp:cNvPr id="0" name=""/>
        <dsp:cNvSpPr/>
      </dsp:nvSpPr>
      <dsp:spPr>
        <a:xfrm>
          <a:off x="0" y="3522313"/>
          <a:ext cx="7218661" cy="0"/>
        </a:xfrm>
        <a:prstGeom prst="line">
          <a:avLst/>
        </a:prstGeom>
        <a:gradFill rotWithShape="0">
          <a:gsLst>
            <a:gs pos="0">
              <a:schemeClr val="accent2">
                <a:hueOff val="302110"/>
                <a:satOff val="-31995"/>
                <a:lumOff val="-784"/>
                <a:alphaOff val="0"/>
                <a:tint val="96000"/>
                <a:lumMod val="104000"/>
              </a:schemeClr>
            </a:gs>
            <a:gs pos="100000">
              <a:schemeClr val="accent2">
                <a:hueOff val="302110"/>
                <a:satOff val="-31995"/>
                <a:lumOff val="-784"/>
                <a:alphaOff val="0"/>
                <a:shade val="98000"/>
                <a:lumMod val="94000"/>
              </a:schemeClr>
            </a:gs>
          </a:gsLst>
          <a:lin ang="5400000" scaled="0"/>
        </a:gradFill>
        <a:ln w="9525" cap="rnd" cmpd="sng" algn="ctr">
          <a:solidFill>
            <a:schemeClr val="accent2">
              <a:hueOff val="302110"/>
              <a:satOff val="-31995"/>
              <a:lumOff val="-784"/>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0329E6B8-0C58-45A1-B3CD-287BAF9B6A8B}">
      <dsp:nvSpPr>
        <dsp:cNvPr id="0" name=""/>
        <dsp:cNvSpPr/>
      </dsp:nvSpPr>
      <dsp:spPr>
        <a:xfrm>
          <a:off x="0" y="3522313"/>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２３．採用方針の見直し・強化</a:t>
          </a:r>
          <a:endParaRPr lang="en-US" sz="2000" kern="1200" dirty="0"/>
        </a:p>
      </dsp:txBody>
      <dsp:txXfrm>
        <a:off x="0" y="3522313"/>
        <a:ext cx="7218661" cy="586932"/>
      </dsp:txXfrm>
    </dsp:sp>
    <dsp:sp modelId="{A256B67B-12D1-4A50-A867-E20869ED1E7E}">
      <dsp:nvSpPr>
        <dsp:cNvPr id="0" name=""/>
        <dsp:cNvSpPr/>
      </dsp:nvSpPr>
      <dsp:spPr>
        <a:xfrm>
          <a:off x="0" y="4109246"/>
          <a:ext cx="7218661" cy="0"/>
        </a:xfrm>
        <a:prstGeom prst="line">
          <a:avLst/>
        </a:prstGeom>
        <a:gradFill rotWithShape="0">
          <a:gsLst>
            <a:gs pos="0">
              <a:schemeClr val="accent2">
                <a:hueOff val="352462"/>
                <a:satOff val="-37328"/>
                <a:lumOff val="-915"/>
                <a:alphaOff val="0"/>
                <a:tint val="96000"/>
                <a:lumMod val="104000"/>
              </a:schemeClr>
            </a:gs>
            <a:gs pos="100000">
              <a:schemeClr val="accent2">
                <a:hueOff val="352462"/>
                <a:satOff val="-37328"/>
                <a:lumOff val="-915"/>
                <a:alphaOff val="0"/>
                <a:shade val="98000"/>
                <a:lumMod val="94000"/>
              </a:schemeClr>
            </a:gs>
          </a:gsLst>
          <a:lin ang="5400000" scaled="0"/>
        </a:gradFill>
        <a:ln w="9525" cap="rnd" cmpd="sng" algn="ctr">
          <a:solidFill>
            <a:schemeClr val="accent2">
              <a:hueOff val="352462"/>
              <a:satOff val="-37328"/>
              <a:lumOff val="-91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4DB93C83-CAF6-4EA4-B539-AA2B2A25F009}">
      <dsp:nvSpPr>
        <dsp:cNvPr id="0" name=""/>
        <dsp:cNvSpPr/>
      </dsp:nvSpPr>
      <dsp:spPr>
        <a:xfrm>
          <a:off x="0" y="410924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３８．事業継承計画を立て後継者を育成する</a:t>
          </a:r>
          <a:endParaRPr lang="en-US" sz="2000" kern="1200" dirty="0"/>
        </a:p>
      </dsp:txBody>
      <dsp:txXfrm>
        <a:off x="0" y="4109246"/>
        <a:ext cx="7218661" cy="586932"/>
      </dsp:txXfrm>
    </dsp:sp>
    <dsp:sp modelId="{F8DF9689-E6BE-472E-8D8B-DC8E49D2DC5B}">
      <dsp:nvSpPr>
        <dsp:cNvPr id="0" name=""/>
        <dsp:cNvSpPr/>
      </dsp:nvSpPr>
      <dsp:spPr>
        <a:xfrm>
          <a:off x="0" y="4696178"/>
          <a:ext cx="7218661" cy="0"/>
        </a:xfrm>
        <a:prstGeom prst="line">
          <a:avLst/>
        </a:prstGeom>
        <a:gradFill rotWithShape="0">
          <a:gsLst>
            <a:gs pos="0">
              <a:schemeClr val="accent2">
                <a:hueOff val="402813"/>
                <a:satOff val="-42660"/>
                <a:lumOff val="-1045"/>
                <a:alphaOff val="0"/>
                <a:tint val="96000"/>
                <a:lumMod val="104000"/>
              </a:schemeClr>
            </a:gs>
            <a:gs pos="100000">
              <a:schemeClr val="accent2">
                <a:hueOff val="402813"/>
                <a:satOff val="-42660"/>
                <a:lumOff val="-1045"/>
                <a:alphaOff val="0"/>
                <a:shade val="98000"/>
                <a:lumMod val="94000"/>
              </a:schemeClr>
            </a:gs>
          </a:gsLst>
          <a:lin ang="5400000" scaled="0"/>
        </a:gradFill>
        <a:ln w="9525" cap="rnd" cmpd="sng" algn="ctr">
          <a:solidFill>
            <a:schemeClr val="accent2">
              <a:hueOff val="402813"/>
              <a:satOff val="-42660"/>
              <a:lumOff val="-104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CE021E98-8767-4244-BDD5-1CDC89B1EB19}">
      <dsp:nvSpPr>
        <dsp:cNvPr id="0" name=""/>
        <dsp:cNvSpPr/>
      </dsp:nvSpPr>
      <dsp:spPr>
        <a:xfrm>
          <a:off x="0" y="4696178"/>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３２．自社のためになるようなセミナーや勉強会に参加する</a:t>
          </a:r>
          <a:endParaRPr lang="en-US" sz="2000" kern="1200" dirty="0"/>
        </a:p>
      </dsp:txBody>
      <dsp:txXfrm>
        <a:off x="0" y="4696178"/>
        <a:ext cx="7218661" cy="586932"/>
      </dsp:txXfrm>
    </dsp:sp>
    <dsp:sp modelId="{CBBE4C56-5693-4CB0-A8C6-A1066894D4CE}">
      <dsp:nvSpPr>
        <dsp:cNvPr id="0" name=""/>
        <dsp:cNvSpPr/>
      </dsp:nvSpPr>
      <dsp:spPr>
        <a:xfrm>
          <a:off x="0" y="5283111"/>
          <a:ext cx="7218661" cy="0"/>
        </a:xfrm>
        <a:prstGeom prst="line">
          <a:avLst/>
        </a:prstGeom>
        <a:gradFill rotWithShape="0">
          <a:gsLst>
            <a:gs pos="0">
              <a:schemeClr val="accent2">
                <a:hueOff val="453165"/>
                <a:satOff val="-47993"/>
                <a:lumOff val="-1176"/>
                <a:alphaOff val="0"/>
                <a:tint val="96000"/>
                <a:lumMod val="104000"/>
              </a:schemeClr>
            </a:gs>
            <a:gs pos="100000">
              <a:schemeClr val="accent2">
                <a:hueOff val="453165"/>
                <a:satOff val="-47993"/>
                <a:lumOff val="-1176"/>
                <a:alphaOff val="0"/>
                <a:shade val="98000"/>
                <a:lumMod val="94000"/>
              </a:schemeClr>
            </a:gs>
          </a:gsLst>
          <a:lin ang="5400000" scaled="0"/>
        </a:gradFill>
        <a:ln w="9525" cap="rnd" cmpd="sng" algn="ctr">
          <a:solidFill>
            <a:schemeClr val="accent2">
              <a:hueOff val="453165"/>
              <a:satOff val="-47993"/>
              <a:lumOff val="-1176"/>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C1C1445-4CF4-4DF1-AC5C-287463524FEB}">
      <dsp:nvSpPr>
        <dsp:cNvPr id="0" name=""/>
        <dsp:cNvSpPr/>
      </dsp:nvSpPr>
      <dsp:spPr>
        <a:xfrm>
          <a:off x="0" y="5283111"/>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３．    財務体質改善のための資金調達方法を考える </a:t>
          </a:r>
          <a:endParaRPr lang="en-US" sz="2000" kern="1200" dirty="0"/>
        </a:p>
      </dsp:txBody>
      <dsp:txXfrm>
        <a:off x="0" y="5283111"/>
        <a:ext cx="7218661" cy="5869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DBDA6F-AC75-435A-AB4A-04E4D49743A2}">
      <dsp:nvSpPr>
        <dsp:cNvPr id="0" name=""/>
        <dsp:cNvSpPr/>
      </dsp:nvSpPr>
      <dsp:spPr>
        <a:xfrm>
          <a:off x="0" y="716"/>
          <a:ext cx="7218661" cy="0"/>
        </a:xfrm>
        <a:prstGeom prst="lin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174E4B5-68A5-46D7-BCEE-8C2E8D545628}">
      <dsp:nvSpPr>
        <dsp:cNvPr id="0" name=""/>
        <dsp:cNvSpPr/>
      </dsp:nvSpPr>
      <dsp:spPr>
        <a:xfrm>
          <a:off x="0" y="71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１７．</a:t>
          </a:r>
          <a:r>
            <a:rPr kumimoji="1" lang="ja-JP" altLang="en-US" sz="1900" kern="1200" dirty="0"/>
            <a:t>アポイントのない営業電話や優先度の低い来客への対応</a:t>
          </a:r>
          <a:endParaRPr lang="en-US" sz="1900" kern="1200" dirty="0"/>
        </a:p>
      </dsp:txBody>
      <dsp:txXfrm>
        <a:off x="0" y="716"/>
        <a:ext cx="7218661" cy="586932"/>
      </dsp:txXfrm>
    </dsp:sp>
    <dsp:sp modelId="{EB7C6A38-D582-4E4C-ADB5-B881417B6DB0}">
      <dsp:nvSpPr>
        <dsp:cNvPr id="0" name=""/>
        <dsp:cNvSpPr/>
      </dsp:nvSpPr>
      <dsp:spPr>
        <a:xfrm>
          <a:off x="0" y="587649"/>
          <a:ext cx="7218661" cy="0"/>
        </a:xfrm>
        <a:prstGeom prst="line">
          <a:avLst/>
        </a:prstGeom>
        <a:gradFill rotWithShape="0">
          <a:gsLst>
            <a:gs pos="0">
              <a:schemeClr val="accent2">
                <a:hueOff val="50352"/>
                <a:satOff val="-5333"/>
                <a:lumOff val="-131"/>
                <a:alphaOff val="0"/>
                <a:tint val="96000"/>
                <a:lumMod val="104000"/>
              </a:schemeClr>
            </a:gs>
            <a:gs pos="100000">
              <a:schemeClr val="accent2">
                <a:hueOff val="50352"/>
                <a:satOff val="-5333"/>
                <a:lumOff val="-131"/>
                <a:alphaOff val="0"/>
                <a:shade val="98000"/>
                <a:lumMod val="94000"/>
              </a:schemeClr>
            </a:gs>
          </a:gsLst>
          <a:lin ang="5400000" scaled="0"/>
        </a:gradFill>
        <a:ln w="9525" cap="rnd" cmpd="sng" algn="ctr">
          <a:solidFill>
            <a:schemeClr val="accent2">
              <a:hueOff val="50352"/>
              <a:satOff val="-5333"/>
              <a:lumOff val="-13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E9AFC34C-6DBD-4FAA-A0B5-447C94486B3A}">
      <dsp:nvSpPr>
        <dsp:cNvPr id="0" name=""/>
        <dsp:cNvSpPr/>
      </dsp:nvSpPr>
      <dsp:spPr>
        <a:xfrm>
          <a:off x="0" y="587649"/>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１０．オフィス内で不要になった備品を廃棄する</a:t>
          </a:r>
          <a:endParaRPr lang="en-US" sz="2000" kern="1200" dirty="0"/>
        </a:p>
      </dsp:txBody>
      <dsp:txXfrm>
        <a:off x="0" y="587649"/>
        <a:ext cx="7218661" cy="586932"/>
      </dsp:txXfrm>
    </dsp:sp>
    <dsp:sp modelId="{59487642-498C-4529-9D17-3B79EE37C933}">
      <dsp:nvSpPr>
        <dsp:cNvPr id="0" name=""/>
        <dsp:cNvSpPr/>
      </dsp:nvSpPr>
      <dsp:spPr>
        <a:xfrm>
          <a:off x="0" y="1174582"/>
          <a:ext cx="7218661" cy="0"/>
        </a:xfrm>
        <a:prstGeom prst="line">
          <a:avLst/>
        </a:prstGeom>
        <a:gradFill rotWithShape="0">
          <a:gsLst>
            <a:gs pos="0">
              <a:schemeClr val="accent2">
                <a:hueOff val="100703"/>
                <a:satOff val="-10665"/>
                <a:lumOff val="-261"/>
                <a:alphaOff val="0"/>
                <a:tint val="96000"/>
                <a:lumMod val="104000"/>
              </a:schemeClr>
            </a:gs>
            <a:gs pos="100000">
              <a:schemeClr val="accent2">
                <a:hueOff val="100703"/>
                <a:satOff val="-10665"/>
                <a:lumOff val="-261"/>
                <a:alphaOff val="0"/>
                <a:shade val="98000"/>
                <a:lumMod val="94000"/>
              </a:schemeClr>
            </a:gs>
          </a:gsLst>
          <a:lin ang="5400000" scaled="0"/>
        </a:gradFill>
        <a:ln w="9525" cap="rnd" cmpd="sng" algn="ctr">
          <a:solidFill>
            <a:schemeClr val="accent2">
              <a:hueOff val="100703"/>
              <a:satOff val="-10665"/>
              <a:lumOff val="-26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8CF3E9DA-FFAD-4096-8F12-FB37796504DD}">
      <dsp:nvSpPr>
        <dsp:cNvPr id="0" name=""/>
        <dsp:cNvSpPr/>
      </dsp:nvSpPr>
      <dsp:spPr>
        <a:xfrm>
          <a:off x="0" y="1174582"/>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　社内会議の議事録作成や資料の準備</a:t>
          </a:r>
          <a:endParaRPr lang="en-US" sz="2000" kern="1200" dirty="0"/>
        </a:p>
      </dsp:txBody>
      <dsp:txXfrm>
        <a:off x="0" y="1174582"/>
        <a:ext cx="7218661" cy="586932"/>
      </dsp:txXfrm>
    </dsp:sp>
    <dsp:sp modelId="{DE16CFB4-76FA-4C30-9832-811BED6C975E}">
      <dsp:nvSpPr>
        <dsp:cNvPr id="0" name=""/>
        <dsp:cNvSpPr/>
      </dsp:nvSpPr>
      <dsp:spPr>
        <a:xfrm>
          <a:off x="0" y="1761514"/>
          <a:ext cx="7218661" cy="0"/>
        </a:xfrm>
        <a:prstGeom prst="line">
          <a:avLst/>
        </a:prstGeom>
        <a:gradFill rotWithShape="0">
          <a:gsLst>
            <a:gs pos="0">
              <a:schemeClr val="accent2">
                <a:hueOff val="151055"/>
                <a:satOff val="-15998"/>
                <a:lumOff val="-392"/>
                <a:alphaOff val="0"/>
                <a:tint val="96000"/>
                <a:lumMod val="104000"/>
              </a:schemeClr>
            </a:gs>
            <a:gs pos="100000">
              <a:schemeClr val="accent2">
                <a:hueOff val="151055"/>
                <a:satOff val="-15998"/>
                <a:lumOff val="-392"/>
                <a:alphaOff val="0"/>
                <a:shade val="98000"/>
                <a:lumMod val="94000"/>
              </a:schemeClr>
            </a:gs>
          </a:gsLst>
          <a:lin ang="5400000" scaled="0"/>
        </a:gradFill>
        <a:ln w="9525" cap="rnd" cmpd="sng" algn="ctr">
          <a:solidFill>
            <a:schemeClr val="accent2">
              <a:hueOff val="151055"/>
              <a:satOff val="-15998"/>
              <a:lumOff val="-392"/>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64226442-5F54-462E-AFDC-22DBB26C18C4}">
      <dsp:nvSpPr>
        <dsp:cNvPr id="0" name=""/>
        <dsp:cNvSpPr/>
      </dsp:nvSpPr>
      <dsp:spPr>
        <a:xfrm>
          <a:off x="0" y="1761514"/>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６．　取引先への定型的な挨拶回りや年末年始の挨拶</a:t>
          </a:r>
          <a:endParaRPr lang="en-US" sz="2000" kern="1200" dirty="0"/>
        </a:p>
      </dsp:txBody>
      <dsp:txXfrm>
        <a:off x="0" y="1761514"/>
        <a:ext cx="7218661" cy="586932"/>
      </dsp:txXfrm>
    </dsp:sp>
    <dsp:sp modelId="{D652EC2A-7AEA-4F2C-BAF0-C0E47B719A3E}">
      <dsp:nvSpPr>
        <dsp:cNvPr id="0" name=""/>
        <dsp:cNvSpPr/>
      </dsp:nvSpPr>
      <dsp:spPr>
        <a:xfrm>
          <a:off x="0" y="2348447"/>
          <a:ext cx="7218661" cy="0"/>
        </a:xfrm>
        <a:prstGeom prst="line">
          <a:avLst/>
        </a:prstGeom>
        <a:gradFill rotWithShape="0">
          <a:gsLst>
            <a:gs pos="0">
              <a:schemeClr val="accent2">
                <a:hueOff val="201407"/>
                <a:satOff val="-21330"/>
                <a:lumOff val="-523"/>
                <a:alphaOff val="0"/>
                <a:tint val="96000"/>
                <a:lumMod val="104000"/>
              </a:schemeClr>
            </a:gs>
            <a:gs pos="100000">
              <a:schemeClr val="accent2">
                <a:hueOff val="201407"/>
                <a:satOff val="-21330"/>
                <a:lumOff val="-523"/>
                <a:alphaOff val="0"/>
                <a:shade val="98000"/>
                <a:lumMod val="94000"/>
              </a:schemeClr>
            </a:gs>
          </a:gsLst>
          <a:lin ang="5400000" scaled="0"/>
        </a:gradFill>
        <a:ln w="9525" cap="rnd" cmpd="sng" algn="ctr">
          <a:solidFill>
            <a:schemeClr val="accent2">
              <a:hueOff val="201407"/>
              <a:satOff val="-21330"/>
              <a:lumOff val="-52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6F945CF-6A2E-4105-AEF4-C8B8D630164B}">
      <dsp:nvSpPr>
        <dsp:cNvPr id="0" name=""/>
        <dsp:cNvSpPr/>
      </dsp:nvSpPr>
      <dsp:spPr>
        <a:xfrm>
          <a:off x="0" y="2348447"/>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７．　</a:t>
          </a:r>
          <a:r>
            <a:rPr kumimoji="1" lang="en-US" altLang="ja-JP" sz="2000" kern="1200" dirty="0"/>
            <a:t>SNS</a:t>
          </a:r>
          <a:r>
            <a:rPr kumimoji="1" lang="ja-JP" altLang="en-US" sz="2000" kern="1200" dirty="0"/>
            <a:t>への日常投稿や簡単な問い合わせ対応</a:t>
          </a:r>
          <a:endParaRPr lang="en-US" sz="2000" kern="1200" dirty="0"/>
        </a:p>
      </dsp:txBody>
      <dsp:txXfrm>
        <a:off x="0" y="2348447"/>
        <a:ext cx="7218661" cy="586932"/>
      </dsp:txXfrm>
    </dsp:sp>
    <dsp:sp modelId="{68F97759-3C2F-4BE2-BD67-DC6015773EC3}">
      <dsp:nvSpPr>
        <dsp:cNvPr id="0" name=""/>
        <dsp:cNvSpPr/>
      </dsp:nvSpPr>
      <dsp:spPr>
        <a:xfrm>
          <a:off x="0" y="2935380"/>
          <a:ext cx="7218661" cy="0"/>
        </a:xfrm>
        <a:prstGeom prst="line">
          <a:avLst/>
        </a:prstGeom>
        <a:gradFill rotWithShape="0">
          <a:gsLst>
            <a:gs pos="0">
              <a:schemeClr val="accent2">
                <a:hueOff val="251758"/>
                <a:satOff val="-26663"/>
                <a:lumOff val="-653"/>
                <a:alphaOff val="0"/>
                <a:tint val="96000"/>
                <a:lumMod val="104000"/>
              </a:schemeClr>
            </a:gs>
            <a:gs pos="100000">
              <a:schemeClr val="accent2">
                <a:hueOff val="251758"/>
                <a:satOff val="-26663"/>
                <a:lumOff val="-653"/>
                <a:alphaOff val="0"/>
                <a:shade val="98000"/>
                <a:lumMod val="94000"/>
              </a:schemeClr>
            </a:gs>
          </a:gsLst>
          <a:lin ang="5400000" scaled="0"/>
        </a:gradFill>
        <a:ln w="9525" cap="rnd" cmpd="sng" algn="ctr">
          <a:solidFill>
            <a:schemeClr val="accent2">
              <a:hueOff val="251758"/>
              <a:satOff val="-26663"/>
              <a:lumOff val="-65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8D63FAD-A8A7-4CEB-AA7C-56A46E6EA40A}">
      <dsp:nvSpPr>
        <dsp:cNvPr id="0" name=""/>
        <dsp:cNvSpPr/>
      </dsp:nvSpPr>
      <dsp:spPr>
        <a:xfrm>
          <a:off x="0" y="2935380"/>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９．　承認印だけが目的の稟議書のチェック</a:t>
          </a:r>
          <a:endParaRPr lang="en-US" sz="2000" kern="1200" dirty="0"/>
        </a:p>
      </dsp:txBody>
      <dsp:txXfrm>
        <a:off x="0" y="2935380"/>
        <a:ext cx="7218661" cy="586932"/>
      </dsp:txXfrm>
    </dsp:sp>
    <dsp:sp modelId="{80D7AB5D-D849-4986-9D29-F18767D18BBB}">
      <dsp:nvSpPr>
        <dsp:cNvPr id="0" name=""/>
        <dsp:cNvSpPr/>
      </dsp:nvSpPr>
      <dsp:spPr>
        <a:xfrm>
          <a:off x="0" y="3522313"/>
          <a:ext cx="7218661" cy="0"/>
        </a:xfrm>
        <a:prstGeom prst="line">
          <a:avLst/>
        </a:prstGeom>
        <a:gradFill rotWithShape="0">
          <a:gsLst>
            <a:gs pos="0">
              <a:schemeClr val="accent2">
                <a:hueOff val="302110"/>
                <a:satOff val="-31995"/>
                <a:lumOff val="-784"/>
                <a:alphaOff val="0"/>
                <a:tint val="96000"/>
                <a:lumMod val="104000"/>
              </a:schemeClr>
            </a:gs>
            <a:gs pos="100000">
              <a:schemeClr val="accent2">
                <a:hueOff val="302110"/>
                <a:satOff val="-31995"/>
                <a:lumOff val="-784"/>
                <a:alphaOff val="0"/>
                <a:shade val="98000"/>
                <a:lumMod val="94000"/>
              </a:schemeClr>
            </a:gs>
          </a:gsLst>
          <a:lin ang="5400000" scaled="0"/>
        </a:gradFill>
        <a:ln w="9525" cap="rnd" cmpd="sng" algn="ctr">
          <a:solidFill>
            <a:schemeClr val="accent2">
              <a:hueOff val="302110"/>
              <a:satOff val="-31995"/>
              <a:lumOff val="-784"/>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0329E6B8-0C58-45A1-B3CD-287BAF9B6A8B}">
      <dsp:nvSpPr>
        <dsp:cNvPr id="0" name=""/>
        <dsp:cNvSpPr/>
      </dsp:nvSpPr>
      <dsp:spPr>
        <a:xfrm>
          <a:off x="0" y="3522313"/>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１８．会議所の予約・備品の発注</a:t>
          </a:r>
          <a:endParaRPr lang="en-US" sz="2000" kern="1200" dirty="0"/>
        </a:p>
      </dsp:txBody>
      <dsp:txXfrm>
        <a:off x="0" y="3522313"/>
        <a:ext cx="7218661" cy="586932"/>
      </dsp:txXfrm>
    </dsp:sp>
    <dsp:sp modelId="{A256B67B-12D1-4A50-A867-E20869ED1E7E}">
      <dsp:nvSpPr>
        <dsp:cNvPr id="0" name=""/>
        <dsp:cNvSpPr/>
      </dsp:nvSpPr>
      <dsp:spPr>
        <a:xfrm>
          <a:off x="0" y="4109246"/>
          <a:ext cx="7218661" cy="0"/>
        </a:xfrm>
        <a:prstGeom prst="line">
          <a:avLst/>
        </a:prstGeom>
        <a:gradFill rotWithShape="0">
          <a:gsLst>
            <a:gs pos="0">
              <a:schemeClr val="accent2">
                <a:hueOff val="352462"/>
                <a:satOff val="-37328"/>
                <a:lumOff val="-915"/>
                <a:alphaOff val="0"/>
                <a:tint val="96000"/>
                <a:lumMod val="104000"/>
              </a:schemeClr>
            </a:gs>
            <a:gs pos="100000">
              <a:schemeClr val="accent2">
                <a:hueOff val="352462"/>
                <a:satOff val="-37328"/>
                <a:lumOff val="-915"/>
                <a:alphaOff val="0"/>
                <a:shade val="98000"/>
                <a:lumMod val="94000"/>
              </a:schemeClr>
            </a:gs>
          </a:gsLst>
          <a:lin ang="5400000" scaled="0"/>
        </a:gradFill>
        <a:ln w="9525" cap="rnd" cmpd="sng" algn="ctr">
          <a:solidFill>
            <a:schemeClr val="accent2">
              <a:hueOff val="352462"/>
              <a:satOff val="-37328"/>
              <a:lumOff val="-91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4DB93C83-CAF6-4EA4-B539-AA2B2A25F009}">
      <dsp:nvSpPr>
        <dsp:cNvPr id="0" name=""/>
        <dsp:cNvSpPr/>
      </dsp:nvSpPr>
      <dsp:spPr>
        <a:xfrm>
          <a:off x="0" y="410924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２０．大量の定型的なデータ入力作業</a:t>
          </a:r>
          <a:endParaRPr lang="en-US" sz="2000" kern="1200" dirty="0"/>
        </a:p>
      </dsp:txBody>
      <dsp:txXfrm>
        <a:off x="0" y="4109246"/>
        <a:ext cx="7218661" cy="586932"/>
      </dsp:txXfrm>
    </dsp:sp>
    <dsp:sp modelId="{F8DF9689-E6BE-472E-8D8B-DC8E49D2DC5B}">
      <dsp:nvSpPr>
        <dsp:cNvPr id="0" name=""/>
        <dsp:cNvSpPr/>
      </dsp:nvSpPr>
      <dsp:spPr>
        <a:xfrm>
          <a:off x="0" y="4696178"/>
          <a:ext cx="7218661" cy="0"/>
        </a:xfrm>
        <a:prstGeom prst="line">
          <a:avLst/>
        </a:prstGeom>
        <a:gradFill rotWithShape="0">
          <a:gsLst>
            <a:gs pos="0">
              <a:schemeClr val="accent2">
                <a:hueOff val="402813"/>
                <a:satOff val="-42660"/>
                <a:lumOff val="-1045"/>
                <a:alphaOff val="0"/>
                <a:tint val="96000"/>
                <a:lumMod val="104000"/>
              </a:schemeClr>
            </a:gs>
            <a:gs pos="100000">
              <a:schemeClr val="accent2">
                <a:hueOff val="402813"/>
                <a:satOff val="-42660"/>
                <a:lumOff val="-1045"/>
                <a:alphaOff val="0"/>
                <a:shade val="98000"/>
                <a:lumMod val="94000"/>
              </a:schemeClr>
            </a:gs>
          </a:gsLst>
          <a:lin ang="5400000" scaled="0"/>
        </a:gradFill>
        <a:ln w="9525" cap="rnd" cmpd="sng" algn="ctr">
          <a:solidFill>
            <a:schemeClr val="accent2">
              <a:hueOff val="402813"/>
              <a:satOff val="-42660"/>
              <a:lumOff val="-104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CE021E98-8767-4244-BDD5-1CDC89B1EB19}">
      <dsp:nvSpPr>
        <dsp:cNvPr id="0" name=""/>
        <dsp:cNvSpPr/>
      </dsp:nvSpPr>
      <dsp:spPr>
        <a:xfrm>
          <a:off x="0" y="4696178"/>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３６</a:t>
          </a:r>
          <a:r>
            <a:rPr kumimoji="1" lang="en-US" altLang="ja-JP" sz="2000" kern="1200" dirty="0"/>
            <a:t>.  </a:t>
          </a:r>
          <a:r>
            <a:rPr kumimoji="1" lang="ja-JP" altLang="en-US" sz="2000" kern="1200" dirty="0"/>
            <a:t>メールの未読を全て確認する</a:t>
          </a:r>
          <a:endParaRPr lang="en-US" sz="2000" kern="1200" dirty="0"/>
        </a:p>
      </dsp:txBody>
      <dsp:txXfrm>
        <a:off x="0" y="4696178"/>
        <a:ext cx="7218661" cy="586932"/>
      </dsp:txXfrm>
    </dsp:sp>
    <dsp:sp modelId="{CBBE4C56-5693-4CB0-A8C6-A1066894D4CE}">
      <dsp:nvSpPr>
        <dsp:cNvPr id="0" name=""/>
        <dsp:cNvSpPr/>
      </dsp:nvSpPr>
      <dsp:spPr>
        <a:xfrm>
          <a:off x="0" y="5283111"/>
          <a:ext cx="7218661" cy="0"/>
        </a:xfrm>
        <a:prstGeom prst="line">
          <a:avLst/>
        </a:prstGeom>
        <a:gradFill rotWithShape="0">
          <a:gsLst>
            <a:gs pos="0">
              <a:schemeClr val="accent2">
                <a:hueOff val="453165"/>
                <a:satOff val="-47993"/>
                <a:lumOff val="-1176"/>
                <a:alphaOff val="0"/>
                <a:tint val="96000"/>
                <a:lumMod val="104000"/>
              </a:schemeClr>
            </a:gs>
            <a:gs pos="100000">
              <a:schemeClr val="accent2">
                <a:hueOff val="453165"/>
                <a:satOff val="-47993"/>
                <a:lumOff val="-1176"/>
                <a:alphaOff val="0"/>
                <a:shade val="98000"/>
                <a:lumMod val="94000"/>
              </a:schemeClr>
            </a:gs>
          </a:gsLst>
          <a:lin ang="5400000" scaled="0"/>
        </a:gradFill>
        <a:ln w="9525" cap="rnd" cmpd="sng" algn="ctr">
          <a:solidFill>
            <a:schemeClr val="accent2">
              <a:hueOff val="453165"/>
              <a:satOff val="-47993"/>
              <a:lumOff val="-1176"/>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C1C1445-4CF4-4DF1-AC5C-287463524FEB}">
      <dsp:nvSpPr>
        <dsp:cNvPr id="0" name=""/>
        <dsp:cNvSpPr/>
      </dsp:nvSpPr>
      <dsp:spPr>
        <a:xfrm>
          <a:off x="0" y="5283111"/>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４０</a:t>
          </a:r>
          <a:r>
            <a:rPr lang="en-US" altLang="ja-JP" sz="2000" kern="1200" dirty="0"/>
            <a:t>.  </a:t>
          </a:r>
          <a:r>
            <a:rPr lang="ja-JP" altLang="en-US" sz="2000" kern="1200" dirty="0"/>
            <a:t>社内旅行の企画を考える</a:t>
          </a:r>
          <a:endParaRPr lang="en-US" sz="2000" kern="1200" dirty="0"/>
        </a:p>
      </dsp:txBody>
      <dsp:txXfrm>
        <a:off x="0" y="5283111"/>
        <a:ext cx="7218661" cy="58693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DBDA6F-AC75-435A-AB4A-04E4D49743A2}">
      <dsp:nvSpPr>
        <dsp:cNvPr id="0" name=""/>
        <dsp:cNvSpPr/>
      </dsp:nvSpPr>
      <dsp:spPr>
        <a:xfrm>
          <a:off x="0" y="716"/>
          <a:ext cx="7218661" cy="0"/>
        </a:xfrm>
        <a:prstGeom prst="lin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174E4B5-68A5-46D7-BCEE-8C2E8D545628}">
      <dsp:nvSpPr>
        <dsp:cNvPr id="0" name=""/>
        <dsp:cNvSpPr/>
      </dsp:nvSpPr>
      <dsp:spPr>
        <a:xfrm>
          <a:off x="0" y="71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３１．惰性で続ける週次</a:t>
          </a:r>
          <a:r>
            <a:rPr kumimoji="1" lang="en-US" altLang="ja-JP" sz="2000" kern="1200" dirty="0"/>
            <a:t>Excel</a:t>
          </a:r>
          <a:r>
            <a:rPr kumimoji="1" lang="ja-JP" altLang="en-US" sz="2000" kern="1200" dirty="0"/>
            <a:t>報告の作成</a:t>
          </a:r>
          <a:endParaRPr lang="en-US" sz="2000" kern="1200" dirty="0"/>
        </a:p>
      </dsp:txBody>
      <dsp:txXfrm>
        <a:off x="0" y="716"/>
        <a:ext cx="7218661" cy="586932"/>
      </dsp:txXfrm>
    </dsp:sp>
    <dsp:sp modelId="{EB7C6A38-D582-4E4C-ADB5-B881417B6DB0}">
      <dsp:nvSpPr>
        <dsp:cNvPr id="0" name=""/>
        <dsp:cNvSpPr/>
      </dsp:nvSpPr>
      <dsp:spPr>
        <a:xfrm>
          <a:off x="0" y="587649"/>
          <a:ext cx="7218661" cy="0"/>
        </a:xfrm>
        <a:prstGeom prst="line">
          <a:avLst/>
        </a:prstGeom>
        <a:gradFill rotWithShape="0">
          <a:gsLst>
            <a:gs pos="0">
              <a:schemeClr val="accent2">
                <a:hueOff val="50352"/>
                <a:satOff val="-5333"/>
                <a:lumOff val="-131"/>
                <a:alphaOff val="0"/>
                <a:tint val="96000"/>
                <a:lumMod val="104000"/>
              </a:schemeClr>
            </a:gs>
            <a:gs pos="100000">
              <a:schemeClr val="accent2">
                <a:hueOff val="50352"/>
                <a:satOff val="-5333"/>
                <a:lumOff val="-131"/>
                <a:alphaOff val="0"/>
                <a:shade val="98000"/>
                <a:lumMod val="94000"/>
              </a:schemeClr>
            </a:gs>
          </a:gsLst>
          <a:lin ang="5400000" scaled="0"/>
        </a:gradFill>
        <a:ln w="9525" cap="rnd" cmpd="sng" algn="ctr">
          <a:solidFill>
            <a:schemeClr val="accent2">
              <a:hueOff val="50352"/>
              <a:satOff val="-5333"/>
              <a:lumOff val="-13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E9AFC34C-6DBD-4FAA-A0B5-447C94486B3A}">
      <dsp:nvSpPr>
        <dsp:cNvPr id="0" name=""/>
        <dsp:cNvSpPr/>
      </dsp:nvSpPr>
      <dsp:spPr>
        <a:xfrm>
          <a:off x="0" y="587649"/>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８．　意味のない紙印刷、紙保管作業</a:t>
          </a:r>
          <a:endParaRPr lang="en-US" sz="2000" kern="1200" dirty="0"/>
        </a:p>
      </dsp:txBody>
      <dsp:txXfrm>
        <a:off x="0" y="587649"/>
        <a:ext cx="7218661" cy="586932"/>
      </dsp:txXfrm>
    </dsp:sp>
    <dsp:sp modelId="{59487642-498C-4529-9D17-3B79EE37C933}">
      <dsp:nvSpPr>
        <dsp:cNvPr id="0" name=""/>
        <dsp:cNvSpPr/>
      </dsp:nvSpPr>
      <dsp:spPr>
        <a:xfrm>
          <a:off x="0" y="1174582"/>
          <a:ext cx="7218661" cy="0"/>
        </a:xfrm>
        <a:prstGeom prst="line">
          <a:avLst/>
        </a:prstGeom>
        <a:gradFill rotWithShape="0">
          <a:gsLst>
            <a:gs pos="0">
              <a:schemeClr val="accent2">
                <a:hueOff val="100703"/>
                <a:satOff val="-10665"/>
                <a:lumOff val="-261"/>
                <a:alphaOff val="0"/>
                <a:tint val="96000"/>
                <a:lumMod val="104000"/>
              </a:schemeClr>
            </a:gs>
            <a:gs pos="100000">
              <a:schemeClr val="accent2">
                <a:hueOff val="100703"/>
                <a:satOff val="-10665"/>
                <a:lumOff val="-261"/>
                <a:alphaOff val="0"/>
                <a:shade val="98000"/>
                <a:lumMod val="94000"/>
              </a:schemeClr>
            </a:gs>
          </a:gsLst>
          <a:lin ang="5400000" scaled="0"/>
        </a:gradFill>
        <a:ln w="9525" cap="rnd" cmpd="sng" algn="ctr">
          <a:solidFill>
            <a:schemeClr val="accent2">
              <a:hueOff val="100703"/>
              <a:satOff val="-10665"/>
              <a:lumOff val="-261"/>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8CF3E9DA-FFAD-4096-8F12-FB37796504DD}">
      <dsp:nvSpPr>
        <dsp:cNvPr id="0" name=""/>
        <dsp:cNvSpPr/>
      </dsp:nvSpPr>
      <dsp:spPr>
        <a:xfrm>
          <a:off x="0" y="1174582"/>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５．　効果の見えない異業種交流会への参加</a:t>
          </a:r>
          <a:endParaRPr lang="en-US" sz="2000" kern="1200" dirty="0"/>
        </a:p>
      </dsp:txBody>
      <dsp:txXfrm>
        <a:off x="0" y="1174582"/>
        <a:ext cx="7218661" cy="586932"/>
      </dsp:txXfrm>
    </dsp:sp>
    <dsp:sp modelId="{DE16CFB4-76FA-4C30-9832-811BED6C975E}">
      <dsp:nvSpPr>
        <dsp:cNvPr id="0" name=""/>
        <dsp:cNvSpPr/>
      </dsp:nvSpPr>
      <dsp:spPr>
        <a:xfrm>
          <a:off x="0" y="1761514"/>
          <a:ext cx="7218661" cy="0"/>
        </a:xfrm>
        <a:prstGeom prst="line">
          <a:avLst/>
        </a:prstGeom>
        <a:gradFill rotWithShape="0">
          <a:gsLst>
            <a:gs pos="0">
              <a:schemeClr val="accent2">
                <a:hueOff val="151055"/>
                <a:satOff val="-15998"/>
                <a:lumOff val="-392"/>
                <a:alphaOff val="0"/>
                <a:tint val="96000"/>
                <a:lumMod val="104000"/>
              </a:schemeClr>
            </a:gs>
            <a:gs pos="100000">
              <a:schemeClr val="accent2">
                <a:hueOff val="151055"/>
                <a:satOff val="-15998"/>
                <a:lumOff val="-392"/>
                <a:alphaOff val="0"/>
                <a:shade val="98000"/>
                <a:lumMod val="94000"/>
              </a:schemeClr>
            </a:gs>
          </a:gsLst>
          <a:lin ang="5400000" scaled="0"/>
        </a:gradFill>
        <a:ln w="9525" cap="rnd" cmpd="sng" algn="ctr">
          <a:solidFill>
            <a:schemeClr val="accent2">
              <a:hueOff val="151055"/>
              <a:satOff val="-15998"/>
              <a:lumOff val="-392"/>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64226442-5F54-462E-AFDC-22DBB26C18C4}">
      <dsp:nvSpPr>
        <dsp:cNvPr id="0" name=""/>
        <dsp:cNvSpPr/>
      </dsp:nvSpPr>
      <dsp:spPr>
        <a:xfrm>
          <a:off x="0" y="1761514"/>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１６．関係性の薄い知人との長電話や雑談</a:t>
          </a:r>
          <a:endParaRPr lang="en-US" sz="2000" kern="1200" dirty="0"/>
        </a:p>
      </dsp:txBody>
      <dsp:txXfrm>
        <a:off x="0" y="1761514"/>
        <a:ext cx="7218661" cy="586932"/>
      </dsp:txXfrm>
    </dsp:sp>
    <dsp:sp modelId="{D652EC2A-7AEA-4F2C-BAF0-C0E47B719A3E}">
      <dsp:nvSpPr>
        <dsp:cNvPr id="0" name=""/>
        <dsp:cNvSpPr/>
      </dsp:nvSpPr>
      <dsp:spPr>
        <a:xfrm>
          <a:off x="0" y="2348447"/>
          <a:ext cx="7218661" cy="0"/>
        </a:xfrm>
        <a:prstGeom prst="line">
          <a:avLst/>
        </a:prstGeom>
        <a:gradFill rotWithShape="0">
          <a:gsLst>
            <a:gs pos="0">
              <a:schemeClr val="accent2">
                <a:hueOff val="201407"/>
                <a:satOff val="-21330"/>
                <a:lumOff val="-523"/>
                <a:alphaOff val="0"/>
                <a:tint val="96000"/>
                <a:lumMod val="104000"/>
              </a:schemeClr>
            </a:gs>
            <a:gs pos="100000">
              <a:schemeClr val="accent2">
                <a:hueOff val="201407"/>
                <a:satOff val="-21330"/>
                <a:lumOff val="-523"/>
                <a:alphaOff val="0"/>
                <a:shade val="98000"/>
                <a:lumMod val="94000"/>
              </a:schemeClr>
            </a:gs>
          </a:gsLst>
          <a:lin ang="5400000" scaled="0"/>
        </a:gradFill>
        <a:ln w="9525" cap="rnd" cmpd="sng" algn="ctr">
          <a:solidFill>
            <a:schemeClr val="accent2">
              <a:hueOff val="201407"/>
              <a:satOff val="-21330"/>
              <a:lumOff val="-52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16F945CF-6A2E-4105-AEF4-C8B8D630164B}">
      <dsp:nvSpPr>
        <dsp:cNvPr id="0" name=""/>
        <dsp:cNvSpPr/>
      </dsp:nvSpPr>
      <dsp:spPr>
        <a:xfrm>
          <a:off x="0" y="2348447"/>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２２．念のため大量のレシートや書類を保管する</a:t>
          </a:r>
          <a:endParaRPr lang="en-US" sz="2000" kern="1200" dirty="0"/>
        </a:p>
      </dsp:txBody>
      <dsp:txXfrm>
        <a:off x="0" y="2348447"/>
        <a:ext cx="7218661" cy="586932"/>
      </dsp:txXfrm>
    </dsp:sp>
    <dsp:sp modelId="{68F97759-3C2F-4BE2-BD67-DC6015773EC3}">
      <dsp:nvSpPr>
        <dsp:cNvPr id="0" name=""/>
        <dsp:cNvSpPr/>
      </dsp:nvSpPr>
      <dsp:spPr>
        <a:xfrm>
          <a:off x="0" y="2935380"/>
          <a:ext cx="7218661" cy="0"/>
        </a:xfrm>
        <a:prstGeom prst="line">
          <a:avLst/>
        </a:prstGeom>
        <a:gradFill rotWithShape="0">
          <a:gsLst>
            <a:gs pos="0">
              <a:schemeClr val="accent2">
                <a:hueOff val="251758"/>
                <a:satOff val="-26663"/>
                <a:lumOff val="-653"/>
                <a:alphaOff val="0"/>
                <a:tint val="96000"/>
                <a:lumMod val="104000"/>
              </a:schemeClr>
            </a:gs>
            <a:gs pos="100000">
              <a:schemeClr val="accent2">
                <a:hueOff val="251758"/>
                <a:satOff val="-26663"/>
                <a:lumOff val="-653"/>
                <a:alphaOff val="0"/>
                <a:shade val="98000"/>
                <a:lumMod val="94000"/>
              </a:schemeClr>
            </a:gs>
          </a:gsLst>
          <a:lin ang="5400000" scaled="0"/>
        </a:gradFill>
        <a:ln w="9525" cap="rnd" cmpd="sng" algn="ctr">
          <a:solidFill>
            <a:schemeClr val="accent2">
              <a:hueOff val="251758"/>
              <a:satOff val="-26663"/>
              <a:lumOff val="-653"/>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8D63FAD-A8A7-4CEB-AA7C-56A46E6EA40A}">
      <dsp:nvSpPr>
        <dsp:cNvPr id="0" name=""/>
        <dsp:cNvSpPr/>
      </dsp:nvSpPr>
      <dsp:spPr>
        <a:xfrm>
          <a:off x="0" y="2935380"/>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３９．課題も成果もあいまいな形式的な定例会議に出席する</a:t>
          </a:r>
          <a:endParaRPr lang="en-US" sz="2000" kern="1200" dirty="0"/>
        </a:p>
      </dsp:txBody>
      <dsp:txXfrm>
        <a:off x="0" y="2935380"/>
        <a:ext cx="7218661" cy="586932"/>
      </dsp:txXfrm>
    </dsp:sp>
    <dsp:sp modelId="{80D7AB5D-D849-4986-9D29-F18767D18BBB}">
      <dsp:nvSpPr>
        <dsp:cNvPr id="0" name=""/>
        <dsp:cNvSpPr/>
      </dsp:nvSpPr>
      <dsp:spPr>
        <a:xfrm>
          <a:off x="0" y="3522313"/>
          <a:ext cx="7218661" cy="0"/>
        </a:xfrm>
        <a:prstGeom prst="line">
          <a:avLst/>
        </a:prstGeom>
        <a:gradFill rotWithShape="0">
          <a:gsLst>
            <a:gs pos="0">
              <a:schemeClr val="accent2">
                <a:hueOff val="302110"/>
                <a:satOff val="-31995"/>
                <a:lumOff val="-784"/>
                <a:alphaOff val="0"/>
                <a:tint val="96000"/>
                <a:lumMod val="104000"/>
              </a:schemeClr>
            </a:gs>
            <a:gs pos="100000">
              <a:schemeClr val="accent2">
                <a:hueOff val="302110"/>
                <a:satOff val="-31995"/>
                <a:lumOff val="-784"/>
                <a:alphaOff val="0"/>
                <a:shade val="98000"/>
                <a:lumMod val="94000"/>
              </a:schemeClr>
            </a:gs>
          </a:gsLst>
          <a:lin ang="5400000" scaled="0"/>
        </a:gradFill>
        <a:ln w="9525" cap="rnd" cmpd="sng" algn="ctr">
          <a:solidFill>
            <a:schemeClr val="accent2">
              <a:hueOff val="302110"/>
              <a:satOff val="-31995"/>
              <a:lumOff val="-784"/>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0329E6B8-0C58-45A1-B3CD-287BAF9B6A8B}">
      <dsp:nvSpPr>
        <dsp:cNvPr id="0" name=""/>
        <dsp:cNvSpPr/>
      </dsp:nvSpPr>
      <dsp:spPr>
        <a:xfrm>
          <a:off x="0" y="3522313"/>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１３．効果検証しないまま広告掲載を続ける</a:t>
          </a:r>
          <a:endParaRPr lang="en-US" sz="2000" kern="1200" dirty="0"/>
        </a:p>
      </dsp:txBody>
      <dsp:txXfrm>
        <a:off x="0" y="3522313"/>
        <a:ext cx="7218661" cy="586932"/>
      </dsp:txXfrm>
    </dsp:sp>
    <dsp:sp modelId="{A256B67B-12D1-4A50-A867-E20869ED1E7E}">
      <dsp:nvSpPr>
        <dsp:cNvPr id="0" name=""/>
        <dsp:cNvSpPr/>
      </dsp:nvSpPr>
      <dsp:spPr>
        <a:xfrm>
          <a:off x="0" y="4109246"/>
          <a:ext cx="7218661" cy="0"/>
        </a:xfrm>
        <a:prstGeom prst="line">
          <a:avLst/>
        </a:prstGeom>
        <a:gradFill rotWithShape="0">
          <a:gsLst>
            <a:gs pos="0">
              <a:schemeClr val="accent2">
                <a:hueOff val="352462"/>
                <a:satOff val="-37328"/>
                <a:lumOff val="-915"/>
                <a:alphaOff val="0"/>
                <a:tint val="96000"/>
                <a:lumMod val="104000"/>
              </a:schemeClr>
            </a:gs>
            <a:gs pos="100000">
              <a:schemeClr val="accent2">
                <a:hueOff val="352462"/>
                <a:satOff val="-37328"/>
                <a:lumOff val="-915"/>
                <a:alphaOff val="0"/>
                <a:shade val="98000"/>
                <a:lumMod val="94000"/>
              </a:schemeClr>
            </a:gs>
          </a:gsLst>
          <a:lin ang="5400000" scaled="0"/>
        </a:gradFill>
        <a:ln w="9525" cap="rnd" cmpd="sng" algn="ctr">
          <a:solidFill>
            <a:schemeClr val="accent2">
              <a:hueOff val="352462"/>
              <a:satOff val="-37328"/>
              <a:lumOff val="-91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4DB93C83-CAF6-4EA4-B539-AA2B2A25F009}">
      <dsp:nvSpPr>
        <dsp:cNvPr id="0" name=""/>
        <dsp:cNvSpPr/>
      </dsp:nvSpPr>
      <dsp:spPr>
        <a:xfrm>
          <a:off x="0" y="4109246"/>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１４．オフィスのレイアウトについて長時間議論する</a:t>
          </a:r>
          <a:endParaRPr lang="en-US" sz="2000" kern="1200" dirty="0"/>
        </a:p>
      </dsp:txBody>
      <dsp:txXfrm>
        <a:off x="0" y="4109246"/>
        <a:ext cx="7218661" cy="586932"/>
      </dsp:txXfrm>
    </dsp:sp>
    <dsp:sp modelId="{F8DF9689-E6BE-472E-8D8B-DC8E49D2DC5B}">
      <dsp:nvSpPr>
        <dsp:cNvPr id="0" name=""/>
        <dsp:cNvSpPr/>
      </dsp:nvSpPr>
      <dsp:spPr>
        <a:xfrm>
          <a:off x="0" y="4696178"/>
          <a:ext cx="7218661" cy="0"/>
        </a:xfrm>
        <a:prstGeom prst="line">
          <a:avLst/>
        </a:prstGeom>
        <a:gradFill rotWithShape="0">
          <a:gsLst>
            <a:gs pos="0">
              <a:schemeClr val="accent2">
                <a:hueOff val="402813"/>
                <a:satOff val="-42660"/>
                <a:lumOff val="-1045"/>
                <a:alphaOff val="0"/>
                <a:tint val="96000"/>
                <a:lumMod val="104000"/>
              </a:schemeClr>
            </a:gs>
            <a:gs pos="100000">
              <a:schemeClr val="accent2">
                <a:hueOff val="402813"/>
                <a:satOff val="-42660"/>
                <a:lumOff val="-1045"/>
                <a:alphaOff val="0"/>
                <a:shade val="98000"/>
                <a:lumMod val="94000"/>
              </a:schemeClr>
            </a:gs>
          </a:gsLst>
          <a:lin ang="5400000" scaled="0"/>
        </a:gradFill>
        <a:ln w="9525" cap="rnd" cmpd="sng" algn="ctr">
          <a:solidFill>
            <a:schemeClr val="accent2">
              <a:hueOff val="402813"/>
              <a:satOff val="-42660"/>
              <a:lumOff val="-1045"/>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CE021E98-8767-4244-BDD5-1CDC89B1EB19}">
      <dsp:nvSpPr>
        <dsp:cNvPr id="0" name=""/>
        <dsp:cNvSpPr/>
      </dsp:nvSpPr>
      <dsp:spPr>
        <a:xfrm>
          <a:off x="0" y="4696178"/>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dirty="0"/>
            <a:t>３４．</a:t>
          </a:r>
          <a:r>
            <a:rPr kumimoji="1" lang="en-US" altLang="ja-JP" sz="2000" kern="1200" dirty="0"/>
            <a:t>YouTube</a:t>
          </a:r>
          <a:r>
            <a:rPr kumimoji="1" lang="ja-JP" altLang="en-US" sz="2000" kern="1200" dirty="0"/>
            <a:t>で経営者のルーティーンを見る</a:t>
          </a:r>
          <a:endParaRPr lang="en-US" sz="2000" kern="1200" dirty="0"/>
        </a:p>
      </dsp:txBody>
      <dsp:txXfrm>
        <a:off x="0" y="4696178"/>
        <a:ext cx="7218661" cy="586932"/>
      </dsp:txXfrm>
    </dsp:sp>
    <dsp:sp modelId="{CBBE4C56-5693-4CB0-A8C6-A1066894D4CE}">
      <dsp:nvSpPr>
        <dsp:cNvPr id="0" name=""/>
        <dsp:cNvSpPr/>
      </dsp:nvSpPr>
      <dsp:spPr>
        <a:xfrm>
          <a:off x="0" y="5283111"/>
          <a:ext cx="7218661" cy="0"/>
        </a:xfrm>
        <a:prstGeom prst="line">
          <a:avLst/>
        </a:prstGeom>
        <a:gradFill rotWithShape="0">
          <a:gsLst>
            <a:gs pos="0">
              <a:schemeClr val="accent2">
                <a:hueOff val="453165"/>
                <a:satOff val="-47993"/>
                <a:lumOff val="-1176"/>
                <a:alphaOff val="0"/>
                <a:tint val="96000"/>
                <a:lumMod val="104000"/>
              </a:schemeClr>
            </a:gs>
            <a:gs pos="100000">
              <a:schemeClr val="accent2">
                <a:hueOff val="453165"/>
                <a:satOff val="-47993"/>
                <a:lumOff val="-1176"/>
                <a:alphaOff val="0"/>
                <a:shade val="98000"/>
                <a:lumMod val="94000"/>
              </a:schemeClr>
            </a:gs>
          </a:gsLst>
          <a:lin ang="5400000" scaled="0"/>
        </a:gradFill>
        <a:ln w="9525" cap="rnd" cmpd="sng" algn="ctr">
          <a:solidFill>
            <a:schemeClr val="accent2">
              <a:hueOff val="453165"/>
              <a:satOff val="-47993"/>
              <a:lumOff val="-1176"/>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9C1C1445-4CF4-4DF1-AC5C-287463524FEB}">
      <dsp:nvSpPr>
        <dsp:cNvPr id="0" name=""/>
        <dsp:cNvSpPr/>
      </dsp:nvSpPr>
      <dsp:spPr>
        <a:xfrm>
          <a:off x="0" y="5283111"/>
          <a:ext cx="7218661" cy="586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ja-JP" altLang="en-US" sz="2000" kern="1200" dirty="0"/>
            <a:t>２８．テレビで経済ニュースを</a:t>
          </a:r>
          <a:r>
            <a:rPr lang="en-US" altLang="ja-JP" sz="2000" kern="1200" dirty="0"/>
            <a:t>”</a:t>
          </a:r>
          <a:r>
            <a:rPr lang="ja-JP" altLang="en-US" sz="2000" kern="1200" dirty="0"/>
            <a:t>ながら見</a:t>
          </a:r>
          <a:r>
            <a:rPr lang="en-US" altLang="ja-JP" sz="2000" kern="1200" dirty="0"/>
            <a:t>”</a:t>
          </a:r>
          <a:r>
            <a:rPr lang="ja-JP" altLang="en-US" sz="2000" kern="1200" dirty="0"/>
            <a:t>する</a:t>
          </a:r>
          <a:endParaRPr lang="en-US" altLang="ja-JP" sz="2000" kern="1200" dirty="0"/>
        </a:p>
        <a:p>
          <a:pPr marL="0" lvl="0" indent="0" algn="l" defTabSz="889000">
            <a:lnSpc>
              <a:spcPct val="90000"/>
            </a:lnSpc>
            <a:spcBef>
              <a:spcPct val="0"/>
            </a:spcBef>
            <a:spcAft>
              <a:spcPct val="35000"/>
            </a:spcAft>
            <a:buNone/>
          </a:pPr>
          <a:endParaRPr lang="en-US" sz="2000" kern="1200" dirty="0"/>
        </a:p>
      </dsp:txBody>
      <dsp:txXfrm>
        <a:off x="0" y="5283111"/>
        <a:ext cx="7218661" cy="58693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0.26208</cdr:x>
      <cdr:y>0</cdr:y>
    </cdr:from>
    <cdr:to>
      <cdr:x>1</cdr:x>
      <cdr:y>0.23793</cdr:y>
    </cdr:to>
    <cdr:sp macro="" textlink="">
      <cdr:nvSpPr>
        <cdr:cNvPr id="2" name="テキスト ボックス 1">
          <a:extLst xmlns:a="http://schemas.openxmlformats.org/drawingml/2006/main">
            <a:ext uri="{FF2B5EF4-FFF2-40B4-BE49-F238E27FC236}">
              <a16:creationId xmlns:a16="http://schemas.microsoft.com/office/drawing/2014/main" id="{373A436E-F89A-D7DB-42B8-384EA5D0C6AF}"/>
            </a:ext>
          </a:extLst>
        </cdr:cNvPr>
        <cdr:cNvSpPr txBox="1"/>
      </cdr:nvSpPr>
      <cdr:spPr>
        <a:xfrm xmlns:a="http://schemas.openxmlformats.org/drawingml/2006/main">
          <a:off x="1672206" y="0"/>
          <a:ext cx="4708273" cy="9442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2000" kern="1200" dirty="0"/>
            <a:t>オフィスの電気代前年比</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3713"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4513" y="0"/>
            <a:ext cx="4303712" cy="341313"/>
          </a:xfrm>
          <a:prstGeom prst="rect">
            <a:avLst/>
          </a:prstGeom>
        </p:spPr>
        <p:txBody>
          <a:bodyPr vert="horz" lIns="91440" tIns="45720" rIns="91440" bIns="45720" rtlCol="0"/>
          <a:lstStyle>
            <a:lvl1pPr algn="r">
              <a:defRPr sz="1200"/>
            </a:lvl1pPr>
          </a:lstStyle>
          <a:p>
            <a:fld id="{499B3805-419E-4D9A-9F90-B72C62A0EAE5}" type="datetimeFigureOut">
              <a:rPr kumimoji="1" lang="ja-JP" altLang="en-US" smtClean="0"/>
              <a:t>2025/8/4</a:t>
            </a:fld>
            <a:endParaRPr kumimoji="1" lang="ja-JP" altLang="en-US"/>
          </a:p>
        </p:txBody>
      </p:sp>
      <p:sp>
        <p:nvSpPr>
          <p:cNvPr id="4" name="スライド イメージ プレースホルダー 3"/>
          <p:cNvSpPr>
            <a:spLocks noGrp="1" noRot="1" noChangeAspect="1"/>
          </p:cNvSpPr>
          <p:nvPr>
            <p:ph type="sldImg" idx="2"/>
          </p:nvPr>
        </p:nvSpPr>
        <p:spPr>
          <a:xfrm>
            <a:off x="2925763" y="849313"/>
            <a:ext cx="4079875" cy="22955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1838"/>
            <a:ext cx="7943850" cy="26781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57950"/>
            <a:ext cx="4303713" cy="34131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4513" y="6457950"/>
            <a:ext cx="4303712" cy="341313"/>
          </a:xfrm>
          <a:prstGeom prst="rect">
            <a:avLst/>
          </a:prstGeom>
        </p:spPr>
        <p:txBody>
          <a:bodyPr vert="horz" lIns="91440" tIns="45720" rIns="91440" bIns="45720" rtlCol="0" anchor="b"/>
          <a:lstStyle>
            <a:lvl1pPr algn="r">
              <a:defRPr sz="1200"/>
            </a:lvl1pPr>
          </a:lstStyle>
          <a:p>
            <a:fld id="{9A6CF50C-F429-466E-8CED-0FBB3E32D5FB}" type="slidenum">
              <a:rPr kumimoji="1" lang="ja-JP" altLang="en-US" smtClean="0"/>
              <a:t>‹#›</a:t>
            </a:fld>
            <a:endParaRPr kumimoji="1" lang="ja-JP" altLang="en-US"/>
          </a:p>
        </p:txBody>
      </p:sp>
    </p:spTree>
    <p:extLst>
      <p:ext uri="{BB962C8B-B14F-4D97-AF65-F5344CB8AC3E}">
        <p14:creationId xmlns:p14="http://schemas.microsoft.com/office/powerpoint/2010/main" val="35804371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A6CF50C-F429-466E-8CED-0FBB3E32D5FB}" type="slidenum">
              <a:rPr kumimoji="1" lang="ja-JP" altLang="en-US" smtClean="0"/>
              <a:t>21</a:t>
            </a:fld>
            <a:endParaRPr kumimoji="1" lang="ja-JP" altLang="en-US"/>
          </a:p>
        </p:txBody>
      </p:sp>
    </p:spTree>
    <p:extLst>
      <p:ext uri="{BB962C8B-B14F-4D97-AF65-F5344CB8AC3E}">
        <p14:creationId xmlns:p14="http://schemas.microsoft.com/office/powerpoint/2010/main" val="2211761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8.xml"/><Relationship Id="rId5" Type="http://schemas.microsoft.com/office/2007/relationships/hdphoto" Target="../media/hdphoto1.wdp"/><Relationship Id="rId4"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8.xml"/><Relationship Id="rId5" Type="http://schemas.microsoft.com/office/2007/relationships/hdphoto" Target="../media/hdphoto1.wdp"/><Relationship Id="rId4" Type="http://schemas.openxmlformats.org/officeDocument/2006/relationships/image" Target="../media/image4.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8.xml"/><Relationship Id="rId5" Type="http://schemas.microsoft.com/office/2007/relationships/hdphoto" Target="../media/hdphoto1.wdp"/><Relationship Id="rId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8.xml"/><Relationship Id="rId5" Type="http://schemas.microsoft.com/office/2007/relationships/hdphoto" Target="../media/hdphoto1.wdp"/><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1265148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792239265"/>
      </p:ext>
    </p:extLst>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603914"/>
      </p:ext>
    </p:extLst>
  </p:cSld>
  <p:clrMapOvr>
    <a:masterClrMapping/>
  </p:clrMapOvr>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252197735"/>
      </p:ext>
    </p:extLst>
  </p:cSld>
  <p:clrMapOvr>
    <a:masterClrMapping/>
  </p:clrMapOvr>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476347889"/>
      </p:ext>
    </p:extLst>
  </p:cSld>
  <p:clrMapOvr>
    <a:masterClrMapping/>
  </p:clrMapOvr>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586421151"/>
      </p:ext>
    </p:extLst>
  </p:cSld>
  <p:clrMapOvr>
    <a:masterClrMapping/>
  </p:clrMapOvr>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81369344"/>
      </p:ext>
    </p:extLst>
  </p:cSld>
  <p:clrMapOvr>
    <a:masterClrMapping/>
  </p:clrMapOvr>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15978199"/>
      </p:ext>
    </p:extLst>
  </p:cSld>
  <p:clrMapOvr>
    <a:masterClrMapping/>
  </p:clrMapOvr>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765849868"/>
      </p:ext>
    </p:extLst>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458049914"/>
      </p:ext>
    </p:extLst>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547879722"/>
      </p:ext>
    </p:extLst>
  </p:cSld>
  <p:clrMapOvr>
    <a:masterClrMapping/>
  </p:clrMapOvr>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58263525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6677152"/>
      </p:ext>
    </p:extLst>
  </p:cSld>
  <p:clrMapOvr>
    <a:masterClrMapping/>
  </p:clrMapOvr>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7E7843D-FF13-4365-9478-9625B70A2705}"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59592755"/>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498735930"/>
      </p:ext>
    </p:extLst>
  </p:cSld>
  <p:clrMapOvr>
    <a:masterClrMapping/>
  </p:clrMapOvr>
  <p:hf sldNum="0"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7E7843D-FF13-4365-9478-9625B70A2705}"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300329641"/>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ja-JP" altLang="en-US"/>
              <a:t>マスター タイトルの書式設定</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32571693"/>
      </p:ext>
    </p:extLst>
  </p:cSld>
  <p:clrMapOvr>
    <a:masterClrMapping/>
  </p:clrMapOvr>
  <p:hf sldNum="0"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87241311"/>
      </p:ext>
    </p:extLst>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87251711"/>
      </p:ext>
    </p:extLst>
  </p:cSld>
  <p:clrMapOvr>
    <a:masterClrMapping/>
  </p:clrMapOvr>
  <p:hf sldNum="0"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33476403"/>
      </p:ext>
    </p:extLst>
  </p:cSld>
  <p:clrMapOvr>
    <a:masterClrMapping/>
  </p:clrMapOvr>
  <p:hf sldNum="0"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7E7843D-FF13-4365-9478-9625B70A2705}"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05356649"/>
      </p:ext>
    </p:extLst>
  </p:cSld>
  <p:clrMapOvr>
    <a:masterClrMapping/>
  </p:clrMapOvr>
  <p:hf sldNum="0"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7E7843D-FF13-4365-9478-9625B70A2705}"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14973234"/>
      </p:ext>
    </p:extLst>
  </p:cSld>
  <p:clrMapOvr>
    <a:masterClrMapping/>
  </p:clrMapOvr>
  <p:hf sldNum="0"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6301167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38178987"/>
      </p:ext>
    </p:extLst>
  </p:cSld>
  <p:clrMapOvr>
    <a:masterClrMapping/>
  </p:clrMapOvr>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920919024"/>
      </p:ext>
    </p:extLst>
  </p:cSld>
  <p:clrMapOvr>
    <a:masterClrMapping/>
  </p:clrMapOvr>
  <p:hf sldNum="0"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146510409"/>
      </p:ext>
    </p:extLst>
  </p:cSld>
  <p:clrMapOvr>
    <a:masterClrMapping/>
  </p:clrMapOvr>
  <p:hf sldNum="0"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92667063"/>
      </p:ext>
    </p:extLst>
  </p:cSld>
  <p:clrMapOvr>
    <a:masterClrMapping/>
  </p:clrMapOvr>
  <p:hf sldNum="0"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31447176"/>
      </p:ext>
    </p:extLst>
  </p:cSld>
  <p:clrMapOvr>
    <a:masterClrMapping/>
  </p:clrMapOvr>
  <p:hf sldNum="0"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148148915"/>
      </p:ext>
    </p:extLst>
  </p:cSld>
  <p:clrMapOvr>
    <a:masterClrMapping/>
  </p:clrMapOvr>
  <p:hf sldNum="0"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45127" y="2507550"/>
            <a:ext cx="5156200"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7550"/>
            <a:ext cx="5181601"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
        <p:nvSpPr>
          <p:cNvPr id="10" name="Title 9"/>
          <p:cNvSpPr>
            <a:spLocks noGrp="1"/>
          </p:cNvSpPr>
          <p:nvPr>
            <p:ph type="title"/>
          </p:nvPr>
        </p:nvSpPr>
        <p:spPr/>
        <p:txBody>
          <a:bodyPr/>
          <a:lstStyle/>
          <a:p>
            <a:r>
              <a:rPr lang="ja-JP" altLang="en-US"/>
              <a:t>マスター タイトルの書式設定</a:t>
            </a:r>
            <a:endParaRPr lang="en-US" dirty="0"/>
          </a:p>
        </p:txBody>
      </p:sp>
    </p:spTree>
    <p:extLst>
      <p:ext uri="{BB962C8B-B14F-4D97-AF65-F5344CB8AC3E}">
        <p14:creationId xmlns:p14="http://schemas.microsoft.com/office/powerpoint/2010/main" val="4259767409"/>
      </p:ext>
    </p:extLst>
  </p:cSld>
  <p:clrMapOvr>
    <a:masterClrMapping/>
  </p:clrMapOvr>
  <p:hf sldNum="0"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
        <p:nvSpPr>
          <p:cNvPr id="6" name="Title 5"/>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1855797652"/>
      </p:ext>
    </p:extLst>
  </p:cSld>
  <p:clrMapOvr>
    <a:masterClrMapping/>
  </p:clrMapOvr>
  <p:hf sldNum="0"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916916499"/>
      </p:ext>
    </p:extLst>
  </p:cSld>
  <p:clrMapOvr>
    <a:masterClrMapping/>
  </p:clrMapOvr>
  <p:hf sldNum="0"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ja-JP" altLang="en-US"/>
              <a:t>マスター タイトルの書式設定</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552727343"/>
      </p:ext>
    </p:extLst>
  </p:cSld>
  <p:clrMapOvr>
    <a:masterClrMapping/>
  </p:clrMapOvr>
  <p:hf sldNum="0"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ja-JP" altLang="en-US"/>
              <a:t>マスター タイトルの書式設定</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2869790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9700633"/>
      </p:ext>
    </p:extLst>
  </p:cSld>
  <p:clrMapOvr>
    <a:masterClrMapping/>
  </p:clrMapOvr>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60527293"/>
      </p:ext>
    </p:extLst>
  </p:cSld>
  <p:clrMapOvr>
    <a:masterClrMapping/>
  </p:clrMapOvr>
  <p:hf sldNum="0"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21757815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265571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32778083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59780562"/>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ja-JP" altLang="en-US"/>
              <a:t>マスター タイトルの書式設定</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87E7843D-FF13-4365-9478-9625B70A2705}"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046278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7894712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6049754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255513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2470932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447191" y="2824269"/>
            <a:ext cx="4645152" cy="264445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412362" y="2821491"/>
            <a:ext cx="4645152" cy="2637371"/>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14899415"/>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40933471"/>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56748452"/>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61066319"/>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63204524"/>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49218656"/>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65616115"/>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427330976"/>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8920792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596355944"/>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67833768"/>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2506799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50011036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95612880"/>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620142165"/>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333574730"/>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23529040"/>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2592150"/>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43872812"/>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64842580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75687"/>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323790907"/>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6479023"/>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600795"/>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86791764"/>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599927663"/>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534113963"/>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ja-JP" altLang="en-US"/>
              <a:t>マスター タイトルの書式設定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58145171"/>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365819223"/>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70130489"/>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7E7843D-FF13-4365-9478-9625B70A2705}"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0575256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339428060"/>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26358564"/>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97723969"/>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81702473"/>
      </p:ext>
    </p:extLst>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50149914"/>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007573646"/>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11487-4C6E-B494-90CC-3F50CF40425F}"/>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54104F0-B55E-CF04-48FE-238E93F9FB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49900F4-6017-3875-79CE-BB41C328D574}"/>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25A582F0-8152-13EA-1752-C61919992253}"/>
              </a:ext>
            </a:extLst>
          </p:cNvPr>
          <p:cNvSpPr>
            <a:spLocks noGrp="1"/>
          </p:cNvSpPr>
          <p:nvPr>
            <p:ph type="ftr" sz="quarter" idx="11"/>
          </p:nvPr>
        </p:nvSpPr>
        <p:spPr/>
        <p:txBody>
          <a:bodyPr/>
          <a:lstStyle/>
          <a:p>
            <a:endParaRPr lang="en-US" dirty="0"/>
          </a:p>
        </p:txBody>
      </p:sp>
      <p:sp>
        <p:nvSpPr>
          <p:cNvPr id="6" name="スライド番号プレースホルダー 5">
            <a:extLst>
              <a:ext uri="{FF2B5EF4-FFF2-40B4-BE49-F238E27FC236}">
                <a16:creationId xmlns:a16="http://schemas.microsoft.com/office/drawing/2014/main" id="{19118967-1779-B8EC-298B-CC10B4166089}"/>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57327742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BACB5F-97D1-5429-24B1-2F40DF86DCD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4B985E9-340E-984D-D119-3585E9B5C02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DB359C-1168-74EC-0CCC-9466E59517E0}"/>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025BC1AF-E971-485F-BFE6-C0EC3A449AD4}"/>
              </a:ext>
            </a:extLst>
          </p:cNvPr>
          <p:cNvSpPr>
            <a:spLocks noGrp="1"/>
          </p:cNvSpPr>
          <p:nvPr>
            <p:ph type="ftr" sz="quarter" idx="11"/>
          </p:nvPr>
        </p:nvSpPr>
        <p:spPr/>
        <p:txBody>
          <a:bodyPr/>
          <a:lstStyle/>
          <a:p>
            <a:endParaRPr lang="en-US" dirty="0"/>
          </a:p>
        </p:txBody>
      </p:sp>
      <p:sp>
        <p:nvSpPr>
          <p:cNvPr id="6" name="スライド番号プレースホルダー 5">
            <a:extLst>
              <a:ext uri="{FF2B5EF4-FFF2-40B4-BE49-F238E27FC236}">
                <a16:creationId xmlns:a16="http://schemas.microsoft.com/office/drawing/2014/main" id="{A09646F3-18D3-7FBD-F27D-457F0DF2A9AF}"/>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409394457"/>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492AFF-D1C0-CF5E-6DEA-34D656779843}"/>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D242B82-610A-E57D-50CF-762B554197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A186F94-24D4-C719-7ACE-BD067A723163}"/>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27C3663E-8763-CDD1-96A9-36D736A057E8}"/>
              </a:ext>
            </a:extLst>
          </p:cNvPr>
          <p:cNvSpPr>
            <a:spLocks noGrp="1"/>
          </p:cNvSpPr>
          <p:nvPr>
            <p:ph type="ftr" sz="quarter" idx="11"/>
          </p:nvPr>
        </p:nvSpPr>
        <p:spPr/>
        <p:txBody>
          <a:bodyPr/>
          <a:lstStyle/>
          <a:p>
            <a:endParaRPr lang="en-US" dirty="0"/>
          </a:p>
        </p:txBody>
      </p:sp>
      <p:sp>
        <p:nvSpPr>
          <p:cNvPr id="6" name="スライド番号プレースホルダー 5">
            <a:extLst>
              <a:ext uri="{FF2B5EF4-FFF2-40B4-BE49-F238E27FC236}">
                <a16:creationId xmlns:a16="http://schemas.microsoft.com/office/drawing/2014/main" id="{6A4EA535-1398-6AED-0DEB-C9339A5B91B8}"/>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27980835"/>
      </p:ext>
    </p:extLst>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C96007-101B-B4E6-9146-04211E358A1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F293E0-A9A7-6667-1104-0DFB9D00758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DC82E44-813E-BB31-F5FF-48A70FF7B531}"/>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6A0CA98-8BC5-130D-2F17-2099D443F5C6}"/>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6" name="フッター プレースホルダー 5">
            <a:extLst>
              <a:ext uri="{FF2B5EF4-FFF2-40B4-BE49-F238E27FC236}">
                <a16:creationId xmlns:a16="http://schemas.microsoft.com/office/drawing/2014/main" id="{8A2A44D2-6952-C702-1B8C-E72833F7E99D}"/>
              </a:ext>
            </a:extLst>
          </p:cNvPr>
          <p:cNvSpPr>
            <a:spLocks noGrp="1"/>
          </p:cNvSpPr>
          <p:nvPr>
            <p:ph type="ftr" sz="quarter" idx="11"/>
          </p:nvPr>
        </p:nvSpPr>
        <p:spPr/>
        <p:txBody>
          <a:bodyPr/>
          <a:lstStyle/>
          <a:p>
            <a:endParaRPr lang="en-US" dirty="0"/>
          </a:p>
        </p:txBody>
      </p:sp>
      <p:sp>
        <p:nvSpPr>
          <p:cNvPr id="7" name="スライド番号プレースホルダー 6">
            <a:extLst>
              <a:ext uri="{FF2B5EF4-FFF2-40B4-BE49-F238E27FC236}">
                <a16:creationId xmlns:a16="http://schemas.microsoft.com/office/drawing/2014/main" id="{54C50BC5-0A46-D65C-81DB-57C61F6B772A}"/>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88569405"/>
      </p:ext>
    </p:extLst>
  </p:cSld>
  <p:clrMapOvr>
    <a:masterClrMapping/>
  </p:clrMapOvr>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C53EBC-A908-F097-F025-CB0D67A4328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AD39229-9C7C-9C2B-CC48-2DDD5BE0E2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455DA3A-2806-087A-1C46-5B64AD5E6541}"/>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4A14C04-B429-76D2-3347-3ECFC25A6F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1C0B2E7-BC03-B8F2-7203-731304A2AB9D}"/>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8FE3C61A-1529-5834-3E68-7F10C958A5D9}"/>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8" name="フッター プレースホルダー 7">
            <a:extLst>
              <a:ext uri="{FF2B5EF4-FFF2-40B4-BE49-F238E27FC236}">
                <a16:creationId xmlns:a16="http://schemas.microsoft.com/office/drawing/2014/main" id="{96C2C3B4-BD2B-4B40-5631-A82470D70CB5}"/>
              </a:ext>
            </a:extLst>
          </p:cNvPr>
          <p:cNvSpPr>
            <a:spLocks noGrp="1"/>
          </p:cNvSpPr>
          <p:nvPr>
            <p:ph type="ftr" sz="quarter" idx="11"/>
          </p:nvPr>
        </p:nvSpPr>
        <p:spPr/>
        <p:txBody>
          <a:bodyPr/>
          <a:lstStyle/>
          <a:p>
            <a:endParaRPr lang="en-US" dirty="0"/>
          </a:p>
        </p:txBody>
      </p:sp>
      <p:sp>
        <p:nvSpPr>
          <p:cNvPr id="9" name="スライド番号プレースホルダー 8">
            <a:extLst>
              <a:ext uri="{FF2B5EF4-FFF2-40B4-BE49-F238E27FC236}">
                <a16:creationId xmlns:a16="http://schemas.microsoft.com/office/drawing/2014/main" id="{2CD0A2C3-7433-A03A-F8BA-A54CDD3199BE}"/>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3574598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16360385"/>
      </p:ext>
    </p:extLst>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1628FBA-8FFC-DBBC-BF42-20AD15D4766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B7045E95-E486-CEA6-6C3A-DBE6DFF41E77}"/>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4" name="フッター プレースホルダー 3">
            <a:extLst>
              <a:ext uri="{FF2B5EF4-FFF2-40B4-BE49-F238E27FC236}">
                <a16:creationId xmlns:a16="http://schemas.microsoft.com/office/drawing/2014/main" id="{B5873B3E-0D77-5EEC-C9EC-456129131047}"/>
              </a:ext>
            </a:extLst>
          </p:cNvPr>
          <p:cNvSpPr>
            <a:spLocks noGrp="1"/>
          </p:cNvSpPr>
          <p:nvPr>
            <p:ph type="ftr" sz="quarter" idx="11"/>
          </p:nvPr>
        </p:nvSpPr>
        <p:spPr/>
        <p:txBody>
          <a:bodyPr/>
          <a:lstStyle/>
          <a:p>
            <a:endParaRPr lang="en-US" dirty="0"/>
          </a:p>
        </p:txBody>
      </p:sp>
      <p:sp>
        <p:nvSpPr>
          <p:cNvPr id="5" name="スライド番号プレースホルダー 4">
            <a:extLst>
              <a:ext uri="{FF2B5EF4-FFF2-40B4-BE49-F238E27FC236}">
                <a16:creationId xmlns:a16="http://schemas.microsoft.com/office/drawing/2014/main" id="{B925D879-A91E-2DAC-7C41-18A0408AE68D}"/>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97845471"/>
      </p:ext>
    </p:extLst>
  </p:cSld>
  <p:clrMapOvr>
    <a:masterClrMapping/>
  </p:clrMapOvr>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D0FAC9B-F358-A8AF-0187-870E78D7CBC2}"/>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3" name="フッター プレースホルダー 2">
            <a:extLst>
              <a:ext uri="{FF2B5EF4-FFF2-40B4-BE49-F238E27FC236}">
                <a16:creationId xmlns:a16="http://schemas.microsoft.com/office/drawing/2014/main" id="{414F7BAB-8FEC-394A-3799-63D6CC9DF1F3}"/>
              </a:ext>
            </a:extLst>
          </p:cNvPr>
          <p:cNvSpPr>
            <a:spLocks noGrp="1"/>
          </p:cNvSpPr>
          <p:nvPr>
            <p:ph type="ftr" sz="quarter" idx="11"/>
          </p:nvPr>
        </p:nvSpPr>
        <p:spPr/>
        <p:txBody>
          <a:bodyPr/>
          <a:lstStyle/>
          <a:p>
            <a:endParaRPr lang="en-US" dirty="0"/>
          </a:p>
        </p:txBody>
      </p:sp>
      <p:sp>
        <p:nvSpPr>
          <p:cNvPr id="4" name="スライド番号プレースホルダー 3">
            <a:extLst>
              <a:ext uri="{FF2B5EF4-FFF2-40B4-BE49-F238E27FC236}">
                <a16:creationId xmlns:a16="http://schemas.microsoft.com/office/drawing/2014/main" id="{C88235C4-2D25-9EB3-9E06-2E2D16512D33}"/>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263012503"/>
      </p:ext>
    </p:extLst>
  </p:cSld>
  <p:clrMapOvr>
    <a:masterClrMapping/>
  </p:clrMapOvr>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D8741B-8068-8657-B66B-07EC649A338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13478A9-6DE2-B1CB-32EA-BFB75ECBA1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87A3AC0-F40D-5362-D972-BD3F190EC1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A8E9B22-2AFF-9E2A-E901-3A30B8525D38}"/>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6" name="フッター プレースホルダー 5">
            <a:extLst>
              <a:ext uri="{FF2B5EF4-FFF2-40B4-BE49-F238E27FC236}">
                <a16:creationId xmlns:a16="http://schemas.microsoft.com/office/drawing/2014/main" id="{9776DD01-C46F-4A8B-6531-D6766AED30CB}"/>
              </a:ext>
            </a:extLst>
          </p:cNvPr>
          <p:cNvSpPr>
            <a:spLocks noGrp="1"/>
          </p:cNvSpPr>
          <p:nvPr>
            <p:ph type="ftr" sz="quarter" idx="11"/>
          </p:nvPr>
        </p:nvSpPr>
        <p:spPr/>
        <p:txBody>
          <a:bodyPr/>
          <a:lstStyle/>
          <a:p>
            <a:endParaRPr lang="en-US" dirty="0"/>
          </a:p>
        </p:txBody>
      </p:sp>
      <p:sp>
        <p:nvSpPr>
          <p:cNvPr id="7" name="スライド番号プレースホルダー 6">
            <a:extLst>
              <a:ext uri="{FF2B5EF4-FFF2-40B4-BE49-F238E27FC236}">
                <a16:creationId xmlns:a16="http://schemas.microsoft.com/office/drawing/2014/main" id="{DD790974-5386-9DEF-F28C-DBB309D745CA}"/>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01156726"/>
      </p:ext>
    </p:extLst>
  </p:cSld>
  <p:clrMapOvr>
    <a:masterClrMapping/>
  </p:clrMapOvr>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E05BF0-4205-3222-0D25-F53BB9098DF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DF49DB4-31F1-3868-B626-C98AC0C4EB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B114DB69-0D2F-B3DC-1BBB-ECF80EFBA1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BA3BAD7-7E32-BDB1-342B-77042481D9E4}"/>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6" name="フッター プレースホルダー 5">
            <a:extLst>
              <a:ext uri="{FF2B5EF4-FFF2-40B4-BE49-F238E27FC236}">
                <a16:creationId xmlns:a16="http://schemas.microsoft.com/office/drawing/2014/main" id="{C76CF178-5697-B137-E9A3-6E3BDC74497B}"/>
              </a:ext>
            </a:extLst>
          </p:cNvPr>
          <p:cNvSpPr>
            <a:spLocks noGrp="1"/>
          </p:cNvSpPr>
          <p:nvPr>
            <p:ph type="ftr" sz="quarter" idx="11"/>
          </p:nvPr>
        </p:nvSpPr>
        <p:spPr/>
        <p:txBody>
          <a:bodyPr/>
          <a:lstStyle/>
          <a:p>
            <a:endParaRPr lang="en-US" dirty="0"/>
          </a:p>
        </p:txBody>
      </p:sp>
      <p:sp>
        <p:nvSpPr>
          <p:cNvPr id="7" name="スライド番号プレースホルダー 6">
            <a:extLst>
              <a:ext uri="{FF2B5EF4-FFF2-40B4-BE49-F238E27FC236}">
                <a16:creationId xmlns:a16="http://schemas.microsoft.com/office/drawing/2014/main" id="{CBD9CBE3-7702-0E73-E858-0779AC27CD66}"/>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70461843"/>
      </p:ext>
    </p:extLst>
  </p:cSld>
  <p:clrMapOvr>
    <a:masterClrMapping/>
  </p:clrMapOvr>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1C045E-14D8-CBE7-B5DA-FD41978BA66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6D26AA6-FC4A-2075-A3C4-B27FDB9807D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24C6574-0C23-A788-8EAA-713E420D1A25}"/>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56F5499D-1EFA-2F04-EE16-71211923CB67}"/>
              </a:ext>
            </a:extLst>
          </p:cNvPr>
          <p:cNvSpPr>
            <a:spLocks noGrp="1"/>
          </p:cNvSpPr>
          <p:nvPr>
            <p:ph type="ftr" sz="quarter" idx="11"/>
          </p:nvPr>
        </p:nvSpPr>
        <p:spPr/>
        <p:txBody>
          <a:bodyPr/>
          <a:lstStyle/>
          <a:p>
            <a:endParaRPr lang="en-US" dirty="0"/>
          </a:p>
        </p:txBody>
      </p:sp>
      <p:sp>
        <p:nvSpPr>
          <p:cNvPr id="6" name="スライド番号プレースホルダー 5">
            <a:extLst>
              <a:ext uri="{FF2B5EF4-FFF2-40B4-BE49-F238E27FC236}">
                <a16:creationId xmlns:a16="http://schemas.microsoft.com/office/drawing/2014/main" id="{59F68173-C3B2-9DFF-0FD3-9813B04F6F71}"/>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69809009"/>
      </p:ext>
    </p:extLst>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E3922EE-DE7F-57D4-F609-71C3BA2992FD}"/>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7A30B6A-4C58-3D73-538D-0C3AE98AFAB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CDB26E5-8B4B-3B84-69DA-FB98EF0654E4}"/>
              </a:ext>
            </a:extLst>
          </p:cNvPr>
          <p:cNvSpPr>
            <a:spLocks noGrp="1"/>
          </p:cNvSpPr>
          <p:nvPr>
            <p:ph type="dt" sz="half" idx="10"/>
          </p:nvPr>
        </p:nvSpPr>
        <p:spPr/>
        <p:txBody>
          <a:body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21A903A8-1802-4A53-9EBE-D779712394CE}"/>
              </a:ext>
            </a:extLst>
          </p:cNvPr>
          <p:cNvSpPr>
            <a:spLocks noGrp="1"/>
          </p:cNvSpPr>
          <p:nvPr>
            <p:ph type="ftr" sz="quarter" idx="11"/>
          </p:nvPr>
        </p:nvSpPr>
        <p:spPr/>
        <p:txBody>
          <a:bodyPr/>
          <a:lstStyle/>
          <a:p>
            <a:endParaRPr lang="en-US" dirty="0"/>
          </a:p>
        </p:txBody>
      </p:sp>
      <p:sp>
        <p:nvSpPr>
          <p:cNvPr id="6" name="スライド番号プレースホルダー 5">
            <a:extLst>
              <a:ext uri="{FF2B5EF4-FFF2-40B4-BE49-F238E27FC236}">
                <a16:creationId xmlns:a16="http://schemas.microsoft.com/office/drawing/2014/main" id="{AAE4483F-547D-BA85-2C50-5E3564B8A863}"/>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55736859"/>
      </p:ext>
    </p:extLst>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597869734"/>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331543796"/>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31929642"/>
      </p:ext>
    </p:extLst>
  </p:cSld>
  <p:clrMapOvr>
    <a:masterClrMapping/>
  </p:clrMapOvr>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16772023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52106435"/>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498820847"/>
      </p:ext>
    </p:extLst>
  </p:cSld>
  <p:clrMapOvr>
    <a:masterClrMapping/>
  </p:clrMapOvr>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841552277"/>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7413232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78385545"/>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160661764"/>
      </p:ext>
    </p:extLst>
  </p:cSld>
  <p:clrMapOvr>
    <a:masterClrMapping/>
  </p:clrMapOvr>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6586481"/>
      </p:ext>
    </p:extLst>
  </p:cSld>
  <p:clrMapOvr>
    <a:masterClrMapping/>
  </p:clrMapOvr>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76230125"/>
      </p:ext>
    </p:extLst>
  </p:cSld>
  <p:clrMapOvr>
    <a:masterClrMapping/>
  </p:clrMapOvr>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5130102"/>
      </p:ext>
    </p:extLst>
  </p:cSld>
  <p:clrMapOvr>
    <a:masterClrMapping/>
  </p:clrMapOvr>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75031223"/>
      </p:ext>
    </p:extLst>
  </p:cSld>
  <p:clrMapOvr>
    <a:masterClrMapping/>
  </p:clrMapOvr>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4147744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ja-JP" altLang="en-US"/>
              <a:t>マスター タイトルの書式設定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407097428"/>
      </p:ext>
    </p:extLst>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3907275"/>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45127" y="2507550"/>
            <a:ext cx="5156200"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7550"/>
            <a:ext cx="5181601"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
        <p:nvSpPr>
          <p:cNvPr id="10" name="Title 9"/>
          <p:cNvSpPr>
            <a:spLocks noGrp="1"/>
          </p:cNvSpPr>
          <p:nvPr>
            <p:ph type="title"/>
          </p:nvPr>
        </p:nvSpPr>
        <p:spPr/>
        <p:txBody>
          <a:bodyPr/>
          <a:lstStyle/>
          <a:p>
            <a:r>
              <a:rPr lang="ja-JP" altLang="en-US"/>
              <a:t>マスター タイトルの書式設定</a:t>
            </a:r>
            <a:endParaRPr lang="en-US" dirty="0"/>
          </a:p>
        </p:txBody>
      </p:sp>
    </p:spTree>
    <p:extLst>
      <p:ext uri="{BB962C8B-B14F-4D97-AF65-F5344CB8AC3E}">
        <p14:creationId xmlns:p14="http://schemas.microsoft.com/office/powerpoint/2010/main" val="1330388179"/>
      </p:ext>
    </p:extLst>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
        <p:nvSpPr>
          <p:cNvPr id="6" name="Title 5"/>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2032300562"/>
      </p:ext>
    </p:extLst>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368441004"/>
      </p:ext>
    </p:extLst>
  </p:cSld>
  <p:clrMapOvr>
    <a:masterClrMapping/>
  </p:clrMapOvr>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ja-JP" altLang="en-US"/>
              <a:t>マスター タイトルの書式設定</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884436451"/>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ja-JP" altLang="en-US"/>
              <a:t>マスター タイトルの書式設定</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60045944"/>
      </p:ext>
    </p:extLst>
  </p:cSld>
  <p:clrMapOvr>
    <a:masterClrMapping/>
  </p:clrMapOvr>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57544795"/>
      </p:ext>
    </p:extLst>
  </p:cSld>
  <p:clrMapOvr>
    <a:masterClrMapping/>
  </p:clrMapOvr>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86599301"/>
      </p:ext>
    </p:extLst>
  </p:cSld>
  <p:clrMapOvr>
    <a:masterClrMapping/>
  </p:clrMapOvr>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87E7843D-FF13-4365-9478-9625B70A2705}" type="slidenum">
              <a:rPr lang="en-US" smtClean="0"/>
              <a:t>‹#›</a:t>
            </a:fld>
            <a:endParaRPr lang="en-US"/>
          </a:p>
        </p:txBody>
      </p:sp>
    </p:spTree>
    <p:extLst>
      <p:ext uri="{BB962C8B-B14F-4D97-AF65-F5344CB8AC3E}">
        <p14:creationId xmlns:p14="http://schemas.microsoft.com/office/powerpoint/2010/main" val="29507175"/>
      </p:ext>
    </p:extLst>
  </p:cSld>
  <p:clrMapOvr>
    <a:masterClrMapping/>
  </p:clrMapOvr>
  <p:hf sldNum="0"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443548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299426610"/>
      </p:ext>
    </p:extLst>
  </p:cSld>
  <p:clrMapOvr>
    <a:masterClrMapping/>
  </p:clrMapOvr>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8593667" y="6272784"/>
            <a:ext cx="2644309" cy="365125"/>
          </a:xfrm>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87E7843D-FF13-4365-9478-9625B70A2705}" type="slidenum">
              <a:rPr lang="en-US" smtClean="0"/>
              <a:t>‹#›</a:t>
            </a:fld>
            <a:endParaRPr lang="en-US"/>
          </a:p>
        </p:txBody>
      </p:sp>
    </p:spTree>
    <p:extLst>
      <p:ext uri="{BB962C8B-B14F-4D97-AF65-F5344CB8AC3E}">
        <p14:creationId xmlns:p14="http://schemas.microsoft.com/office/powerpoint/2010/main" val="2226693634"/>
      </p:ext>
    </p:extLst>
  </p:cSld>
  <p:clrMapOvr>
    <a:masterClrMapping/>
  </p:clrMapOvr>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786699326"/>
      </p:ext>
    </p:extLst>
  </p:cSld>
  <p:clrMapOvr>
    <a:masterClrMapping/>
  </p:clrMapOvr>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31BA835-12AC-4E8F-955A-EA3F4DE2791F}" type="datetime1">
              <a:rPr lang="en-US" smtClean="0"/>
              <a:t>8/4/2025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18972408"/>
      </p:ext>
    </p:extLst>
  </p:cSld>
  <p:clrMapOvr>
    <a:masterClrMapping/>
  </p:clrMapOvr>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31BA835-12AC-4E8F-955A-EA3F4DE2791F}" type="datetime1">
              <a:rPr lang="en-US" smtClean="0"/>
              <a:t>8/4/2025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38444333"/>
      </p:ext>
    </p:extLst>
  </p:cSld>
  <p:clrMapOvr>
    <a:masterClrMapping/>
  </p:clrMapOvr>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BA835-12AC-4E8F-955A-EA3F4DE2791F}" type="datetime1">
              <a:rPr lang="en-US" smtClean="0"/>
              <a:t>8/4/2025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102134259"/>
      </p:ext>
    </p:extLst>
  </p:cSld>
  <p:clrMapOvr>
    <a:masterClrMapping/>
  </p:clrMapOvr>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ja-JP" altLang="en-US"/>
              <a:t>マスター タイトルの書式設定</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99547365"/>
      </p:ext>
    </p:extLst>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31BA835-12AC-4E8F-955A-EA3F4DE2791F}" type="datetime1">
              <a:rPr lang="en-US" smtClean="0"/>
              <a:t>8/4/2025</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79302212"/>
      </p:ext>
    </p:extLst>
  </p:cSld>
  <p:clrMapOvr>
    <a:masterClrMapping/>
  </p:clrMapOvr>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325820187"/>
      </p:ext>
    </p:extLst>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97842957"/>
      </p:ext>
    </p:extLst>
  </p:cSld>
  <p:clrMapOvr>
    <a:masterClrMapping/>
  </p:clrMapOvr>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31BA835-12AC-4E8F-955A-EA3F4DE2791F}" type="datetime1">
              <a:rPr lang="en-US" smtClean="0"/>
              <a:t>8/4/2025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7322620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theme" Target="../theme/theme10.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heme" Target="../theme/theme11.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theme" Target="../theme/theme4.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5.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6.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7.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image" Target="../media/image3.pn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8.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image" Target="../media/image4.png"/><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microsoft.com/office/2007/relationships/hdphoto" Target="../media/hdphoto1.wdp"/></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9.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354615503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p:hf sldNum="0" hdr="0" ftr="0" dt="0"/>
  <p:txStyles>
    <p:title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7E7843D-FF13-4365-9478-9625B70A2705}"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57722648"/>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ftr="0" dt="0"/>
  <p:txStyles>
    <p:titleStyle>
      <a:lvl1pPr algn="l" defTabSz="914400" rtl="0" eaLnBrk="1" latinLnBrk="0" hangingPunct="1">
        <a:lnSpc>
          <a:spcPct val="89000"/>
        </a:lnSpc>
        <a:spcBef>
          <a:spcPct val="0"/>
        </a:spcBef>
        <a:buNone/>
        <a:defRPr kumimoji="1"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kumimoji="1"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kumimoji="1" sz="1400" kern="1200" baseline="0">
          <a:solidFill>
            <a:schemeClr val="tx2"/>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3107748861"/>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87E7843D-FF13-4365-9478-9625B70A2705}"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17797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hf sldNum="0" hdr="0" ftr="0" dt="0"/>
  <p:txStyles>
    <p:titleStyle>
      <a:lvl1pPr algn="l" defTabSz="914400" rtl="0" eaLnBrk="1" latinLnBrk="0" hangingPunct="1">
        <a:lnSpc>
          <a:spcPct val="90000"/>
        </a:lnSpc>
        <a:spcBef>
          <a:spcPct val="0"/>
        </a:spcBef>
        <a:buNone/>
        <a:defRPr kumimoji="1"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kumimoji="1"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kumimoji="1"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2581021335"/>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510222625"/>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Lst>
  <p:hf sldNum="0" hdr="0" ftr="0" dt="0"/>
  <p:txStyles>
    <p:title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1D2C6579-6574-C26A-5A25-C5D46CF416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CAC0291-E2CA-F081-637A-BAA644FDCB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7D0C79C-8217-2030-F6AD-FF0B601F0B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1BA835-12AC-4E8F-955A-EA3F4DE2791F}" type="datetime1">
              <a:rPr lang="en-US" smtClean="0"/>
              <a:t>8/4/2025</a:t>
            </a:fld>
            <a:endParaRPr lang="en-US"/>
          </a:p>
        </p:txBody>
      </p:sp>
      <p:sp>
        <p:nvSpPr>
          <p:cNvPr id="5" name="フッター プレースホルダー 4">
            <a:extLst>
              <a:ext uri="{FF2B5EF4-FFF2-40B4-BE49-F238E27FC236}">
                <a16:creationId xmlns:a16="http://schemas.microsoft.com/office/drawing/2014/main" id="{6D7C3842-3A1A-81B8-6EAA-99403EEB51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スライド番号プレースホルダー 5">
            <a:extLst>
              <a:ext uri="{FF2B5EF4-FFF2-40B4-BE49-F238E27FC236}">
                <a16:creationId xmlns:a16="http://schemas.microsoft.com/office/drawing/2014/main" id="{F257AAAE-A4E7-C50B-E303-40718D2B94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4105639165"/>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717818468"/>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251475212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576283895"/>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hf sldNum="0" hdr="0" ftr="0" dt="0"/>
  <p:txStyles>
    <p:titleStyle>
      <a:lvl1pPr algn="l" defTabSz="914400" rtl="0" eaLnBrk="1" latinLnBrk="0" hangingPunct="1">
        <a:lnSpc>
          <a:spcPct val="90000"/>
        </a:lnSpc>
        <a:spcBef>
          <a:spcPct val="0"/>
        </a:spcBef>
        <a:buNone/>
        <a:defRPr kumimoji="1"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kumimoji="1"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BA835-12AC-4E8F-955A-EA3F4DE2791F}" type="datetime1">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3611789244"/>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9.xml"/></Relationships>
</file>

<file path=ppt/slides/_rels/slide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1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89.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6.xml"/></Relationships>
</file>

<file path=ppt/slides/_rels/slide4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91;p1">
            <a:extLst>
              <a:ext uri="{FF2B5EF4-FFF2-40B4-BE49-F238E27FC236}">
                <a16:creationId xmlns:a16="http://schemas.microsoft.com/office/drawing/2014/main" id="{8408B706-EBF3-A02E-B258-86D3828DF6A4}"/>
              </a:ext>
            </a:extLst>
          </p:cNvPr>
          <p:cNvGrpSpPr/>
          <p:nvPr/>
        </p:nvGrpSpPr>
        <p:grpSpPr>
          <a:xfrm>
            <a:off x="2421326" y="1674598"/>
            <a:ext cx="1589182" cy="329800"/>
            <a:chOff x="3702915" y="1659478"/>
            <a:chExt cx="1734898" cy="360040"/>
          </a:xfrm>
        </p:grpSpPr>
        <p:sp>
          <p:nvSpPr>
            <p:cNvPr id="5" name="Google Shape;92;p1">
              <a:extLst>
                <a:ext uri="{FF2B5EF4-FFF2-40B4-BE49-F238E27FC236}">
                  <a16:creationId xmlns:a16="http://schemas.microsoft.com/office/drawing/2014/main" id="{C49E36BB-8426-8C1F-660A-1C0CE4599826}"/>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6" name="Google Shape;93;p1">
              <a:extLst>
                <a:ext uri="{FF2B5EF4-FFF2-40B4-BE49-F238E27FC236}">
                  <a16:creationId xmlns:a16="http://schemas.microsoft.com/office/drawing/2014/main" id="{F95AB403-C84C-B6AA-FC34-7C3B1276F277}"/>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 name="Google Shape;94;p1">
              <a:extLst>
                <a:ext uri="{FF2B5EF4-FFF2-40B4-BE49-F238E27FC236}">
                  <a16:creationId xmlns:a16="http://schemas.microsoft.com/office/drawing/2014/main" id="{F380C58B-8163-BD3A-3E3C-B91E05FB5C14}"/>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8" name="Google Shape;95;p1">
            <a:extLst>
              <a:ext uri="{FF2B5EF4-FFF2-40B4-BE49-F238E27FC236}">
                <a16:creationId xmlns:a16="http://schemas.microsoft.com/office/drawing/2014/main" id="{18F01449-C4D7-13EE-1DD9-0B49C0E1FA6B}"/>
              </a:ext>
            </a:extLst>
          </p:cNvPr>
          <p:cNvGrpSpPr/>
          <p:nvPr/>
        </p:nvGrpSpPr>
        <p:grpSpPr>
          <a:xfrm>
            <a:off x="8092523" y="1674598"/>
            <a:ext cx="1589182" cy="329800"/>
            <a:chOff x="3702915" y="1659478"/>
            <a:chExt cx="1734898" cy="360040"/>
          </a:xfrm>
        </p:grpSpPr>
        <p:sp>
          <p:nvSpPr>
            <p:cNvPr id="9" name="Google Shape;96;p1">
              <a:extLst>
                <a:ext uri="{FF2B5EF4-FFF2-40B4-BE49-F238E27FC236}">
                  <a16:creationId xmlns:a16="http://schemas.microsoft.com/office/drawing/2014/main" id="{AE05E17A-F8BF-E86F-8247-9D1EBC0B8D53}"/>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0" name="Google Shape;97;p1">
              <a:extLst>
                <a:ext uri="{FF2B5EF4-FFF2-40B4-BE49-F238E27FC236}">
                  <a16:creationId xmlns:a16="http://schemas.microsoft.com/office/drawing/2014/main" id="{2315298A-EDE6-84C9-6D83-C2E3BFFB924D}"/>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1" name="Google Shape;98;p1">
              <a:extLst>
                <a:ext uri="{FF2B5EF4-FFF2-40B4-BE49-F238E27FC236}">
                  <a16:creationId xmlns:a16="http://schemas.microsoft.com/office/drawing/2014/main" id="{F5B5814A-BEFB-5F66-7530-E9FB4E7D33C5}"/>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12" name="Google Shape;99;p1">
            <a:extLst>
              <a:ext uri="{FF2B5EF4-FFF2-40B4-BE49-F238E27FC236}">
                <a16:creationId xmlns:a16="http://schemas.microsoft.com/office/drawing/2014/main" id="{8E046BF4-AD6F-91D5-319C-AAD8518E07DF}"/>
              </a:ext>
            </a:extLst>
          </p:cNvPr>
          <p:cNvGrpSpPr/>
          <p:nvPr/>
        </p:nvGrpSpPr>
        <p:grpSpPr>
          <a:xfrm>
            <a:off x="5287485" y="2532863"/>
            <a:ext cx="1589182" cy="329800"/>
            <a:chOff x="3702915" y="1659478"/>
            <a:chExt cx="1734898" cy="360040"/>
          </a:xfrm>
        </p:grpSpPr>
        <p:sp>
          <p:nvSpPr>
            <p:cNvPr id="13" name="Google Shape;100;p1">
              <a:extLst>
                <a:ext uri="{FF2B5EF4-FFF2-40B4-BE49-F238E27FC236}">
                  <a16:creationId xmlns:a16="http://schemas.microsoft.com/office/drawing/2014/main" id="{46D19302-D4C5-2ACC-5219-AD5498234769}"/>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4" name="Google Shape;101;p1">
              <a:extLst>
                <a:ext uri="{FF2B5EF4-FFF2-40B4-BE49-F238E27FC236}">
                  <a16:creationId xmlns:a16="http://schemas.microsoft.com/office/drawing/2014/main" id="{91CB2169-E992-8497-A9D4-8870C9A264DF}"/>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5" name="Google Shape;102;p1">
              <a:extLst>
                <a:ext uri="{FF2B5EF4-FFF2-40B4-BE49-F238E27FC236}">
                  <a16:creationId xmlns:a16="http://schemas.microsoft.com/office/drawing/2014/main" id="{6FF4FCB5-D5A2-C45C-E513-BFE004F3D381}"/>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16" name="Google Shape;103;p1">
            <a:extLst>
              <a:ext uri="{FF2B5EF4-FFF2-40B4-BE49-F238E27FC236}">
                <a16:creationId xmlns:a16="http://schemas.microsoft.com/office/drawing/2014/main" id="{2A04719B-E141-8D09-A77D-FF646F74D86B}"/>
              </a:ext>
            </a:extLst>
          </p:cNvPr>
          <p:cNvGrpSpPr/>
          <p:nvPr/>
        </p:nvGrpSpPr>
        <p:grpSpPr>
          <a:xfrm>
            <a:off x="2421326" y="2532863"/>
            <a:ext cx="1589182" cy="329800"/>
            <a:chOff x="3702915" y="1659478"/>
            <a:chExt cx="1734898" cy="360040"/>
          </a:xfrm>
        </p:grpSpPr>
        <p:sp>
          <p:nvSpPr>
            <p:cNvPr id="17" name="Google Shape;104;p1">
              <a:extLst>
                <a:ext uri="{FF2B5EF4-FFF2-40B4-BE49-F238E27FC236}">
                  <a16:creationId xmlns:a16="http://schemas.microsoft.com/office/drawing/2014/main" id="{1AECD83B-0DC9-9616-5F52-71007ADB0B5E}"/>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8" name="Google Shape;105;p1">
              <a:extLst>
                <a:ext uri="{FF2B5EF4-FFF2-40B4-BE49-F238E27FC236}">
                  <a16:creationId xmlns:a16="http://schemas.microsoft.com/office/drawing/2014/main" id="{BF665765-100D-51DF-CB68-C1C7EC7BD48A}"/>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9" name="Google Shape;106;p1">
              <a:extLst>
                <a:ext uri="{FF2B5EF4-FFF2-40B4-BE49-F238E27FC236}">
                  <a16:creationId xmlns:a16="http://schemas.microsoft.com/office/drawing/2014/main" id="{8782C64F-9653-6922-94A9-AAFE9FB24912}"/>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20" name="Google Shape;107;p1">
            <a:extLst>
              <a:ext uri="{FF2B5EF4-FFF2-40B4-BE49-F238E27FC236}">
                <a16:creationId xmlns:a16="http://schemas.microsoft.com/office/drawing/2014/main" id="{507D6875-14F8-2518-C600-D261D3C0D245}"/>
              </a:ext>
            </a:extLst>
          </p:cNvPr>
          <p:cNvGrpSpPr/>
          <p:nvPr/>
        </p:nvGrpSpPr>
        <p:grpSpPr>
          <a:xfrm>
            <a:off x="8092523" y="2532863"/>
            <a:ext cx="1589182" cy="329800"/>
            <a:chOff x="3702915" y="1659478"/>
            <a:chExt cx="1734898" cy="360040"/>
          </a:xfrm>
        </p:grpSpPr>
        <p:sp>
          <p:nvSpPr>
            <p:cNvPr id="21" name="Google Shape;108;p1">
              <a:extLst>
                <a:ext uri="{FF2B5EF4-FFF2-40B4-BE49-F238E27FC236}">
                  <a16:creationId xmlns:a16="http://schemas.microsoft.com/office/drawing/2014/main" id="{BB16AB1F-DCA8-793E-5AF5-FE9F8A6F9C0E}"/>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22" name="Google Shape;109;p1">
              <a:extLst>
                <a:ext uri="{FF2B5EF4-FFF2-40B4-BE49-F238E27FC236}">
                  <a16:creationId xmlns:a16="http://schemas.microsoft.com/office/drawing/2014/main" id="{15BB32C0-616B-7F00-B9C6-B4EF19625BD7}"/>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23" name="Google Shape;110;p1">
              <a:extLst>
                <a:ext uri="{FF2B5EF4-FFF2-40B4-BE49-F238E27FC236}">
                  <a16:creationId xmlns:a16="http://schemas.microsoft.com/office/drawing/2014/main" id="{ABBEDBEA-1722-2193-C5E4-4FDB5E32AFF3}"/>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24" name="Google Shape;111;p1">
            <a:extLst>
              <a:ext uri="{FF2B5EF4-FFF2-40B4-BE49-F238E27FC236}">
                <a16:creationId xmlns:a16="http://schemas.microsoft.com/office/drawing/2014/main" id="{F98C6D0C-F773-B769-A555-07A5029F4D8B}"/>
              </a:ext>
            </a:extLst>
          </p:cNvPr>
          <p:cNvGrpSpPr/>
          <p:nvPr/>
        </p:nvGrpSpPr>
        <p:grpSpPr>
          <a:xfrm>
            <a:off x="5287485" y="3383312"/>
            <a:ext cx="1589182" cy="329800"/>
            <a:chOff x="3702915" y="1659478"/>
            <a:chExt cx="1734898" cy="360040"/>
          </a:xfrm>
        </p:grpSpPr>
        <p:sp>
          <p:nvSpPr>
            <p:cNvPr id="25" name="Google Shape;112;p1">
              <a:extLst>
                <a:ext uri="{FF2B5EF4-FFF2-40B4-BE49-F238E27FC236}">
                  <a16:creationId xmlns:a16="http://schemas.microsoft.com/office/drawing/2014/main" id="{182E7BEA-0DD9-C31B-C8E8-CC1D81B7EFBC}"/>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26" name="Google Shape;113;p1">
              <a:extLst>
                <a:ext uri="{FF2B5EF4-FFF2-40B4-BE49-F238E27FC236}">
                  <a16:creationId xmlns:a16="http://schemas.microsoft.com/office/drawing/2014/main" id="{D21A81E3-72F1-6B03-0C32-AC13F00CAC9E}"/>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27" name="Google Shape;114;p1">
              <a:extLst>
                <a:ext uri="{FF2B5EF4-FFF2-40B4-BE49-F238E27FC236}">
                  <a16:creationId xmlns:a16="http://schemas.microsoft.com/office/drawing/2014/main" id="{9DC23775-91E0-EA91-5F0B-1307B1C776AF}"/>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28" name="Google Shape;115;p1">
            <a:extLst>
              <a:ext uri="{FF2B5EF4-FFF2-40B4-BE49-F238E27FC236}">
                <a16:creationId xmlns:a16="http://schemas.microsoft.com/office/drawing/2014/main" id="{EFA8DFE1-7403-64FD-EA9A-E2679495A041}"/>
              </a:ext>
            </a:extLst>
          </p:cNvPr>
          <p:cNvGrpSpPr/>
          <p:nvPr/>
        </p:nvGrpSpPr>
        <p:grpSpPr>
          <a:xfrm>
            <a:off x="2421326" y="3383312"/>
            <a:ext cx="1589182" cy="329800"/>
            <a:chOff x="3702915" y="1659478"/>
            <a:chExt cx="1734898" cy="360040"/>
          </a:xfrm>
        </p:grpSpPr>
        <p:sp>
          <p:nvSpPr>
            <p:cNvPr id="29" name="Google Shape;116;p1">
              <a:extLst>
                <a:ext uri="{FF2B5EF4-FFF2-40B4-BE49-F238E27FC236}">
                  <a16:creationId xmlns:a16="http://schemas.microsoft.com/office/drawing/2014/main" id="{4DA9B91C-4643-ADFB-6150-DE2761AEE1C2}"/>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30" name="Google Shape;117;p1">
              <a:extLst>
                <a:ext uri="{FF2B5EF4-FFF2-40B4-BE49-F238E27FC236}">
                  <a16:creationId xmlns:a16="http://schemas.microsoft.com/office/drawing/2014/main" id="{015840BE-4BBD-7700-D1AA-4C4460172631}"/>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31" name="Google Shape;118;p1">
              <a:extLst>
                <a:ext uri="{FF2B5EF4-FFF2-40B4-BE49-F238E27FC236}">
                  <a16:creationId xmlns:a16="http://schemas.microsoft.com/office/drawing/2014/main" id="{1B0F1E6B-E50E-05DB-9254-0D21D7AA5545}"/>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32" name="Google Shape;119;p1">
            <a:extLst>
              <a:ext uri="{FF2B5EF4-FFF2-40B4-BE49-F238E27FC236}">
                <a16:creationId xmlns:a16="http://schemas.microsoft.com/office/drawing/2014/main" id="{3A1F694F-144E-B8C2-5B78-74090BBD13A6}"/>
              </a:ext>
            </a:extLst>
          </p:cNvPr>
          <p:cNvGrpSpPr/>
          <p:nvPr/>
        </p:nvGrpSpPr>
        <p:grpSpPr>
          <a:xfrm>
            <a:off x="8092523" y="3383312"/>
            <a:ext cx="1589182" cy="329800"/>
            <a:chOff x="3702915" y="1659478"/>
            <a:chExt cx="1734898" cy="360040"/>
          </a:xfrm>
        </p:grpSpPr>
        <p:sp>
          <p:nvSpPr>
            <p:cNvPr id="33" name="Google Shape;120;p1">
              <a:extLst>
                <a:ext uri="{FF2B5EF4-FFF2-40B4-BE49-F238E27FC236}">
                  <a16:creationId xmlns:a16="http://schemas.microsoft.com/office/drawing/2014/main" id="{0AF2D134-5C70-F17A-DB9D-4B3E15C40AE4}"/>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34" name="Google Shape;121;p1">
              <a:extLst>
                <a:ext uri="{FF2B5EF4-FFF2-40B4-BE49-F238E27FC236}">
                  <a16:creationId xmlns:a16="http://schemas.microsoft.com/office/drawing/2014/main" id="{13A38669-2675-0F29-A1F6-1A4F3B3B8487}"/>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35" name="Google Shape;122;p1">
              <a:extLst>
                <a:ext uri="{FF2B5EF4-FFF2-40B4-BE49-F238E27FC236}">
                  <a16:creationId xmlns:a16="http://schemas.microsoft.com/office/drawing/2014/main" id="{E3AD642E-DA5C-D995-0816-54A184866331}"/>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40" name="Google Shape;127;p1">
            <a:extLst>
              <a:ext uri="{FF2B5EF4-FFF2-40B4-BE49-F238E27FC236}">
                <a16:creationId xmlns:a16="http://schemas.microsoft.com/office/drawing/2014/main" id="{A432E485-02BD-01B4-AA31-210C3567FF1A}"/>
              </a:ext>
            </a:extLst>
          </p:cNvPr>
          <p:cNvGrpSpPr/>
          <p:nvPr/>
        </p:nvGrpSpPr>
        <p:grpSpPr>
          <a:xfrm>
            <a:off x="2421326" y="4217526"/>
            <a:ext cx="1589182" cy="329800"/>
            <a:chOff x="3702915" y="1659478"/>
            <a:chExt cx="1734898" cy="360040"/>
          </a:xfrm>
        </p:grpSpPr>
        <p:sp>
          <p:nvSpPr>
            <p:cNvPr id="41" name="Google Shape;128;p1">
              <a:extLst>
                <a:ext uri="{FF2B5EF4-FFF2-40B4-BE49-F238E27FC236}">
                  <a16:creationId xmlns:a16="http://schemas.microsoft.com/office/drawing/2014/main" id="{89736F84-A7F8-269B-E49E-8B59B226C605}"/>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42" name="Google Shape;129;p1">
              <a:extLst>
                <a:ext uri="{FF2B5EF4-FFF2-40B4-BE49-F238E27FC236}">
                  <a16:creationId xmlns:a16="http://schemas.microsoft.com/office/drawing/2014/main" id="{91CAACE7-31C9-5383-692E-F6893AB1D40F}"/>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43" name="Google Shape;130;p1">
              <a:extLst>
                <a:ext uri="{FF2B5EF4-FFF2-40B4-BE49-F238E27FC236}">
                  <a16:creationId xmlns:a16="http://schemas.microsoft.com/office/drawing/2014/main" id="{8F92F7F3-E431-9BD9-9B5E-E8385CC8C590}"/>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44" name="Google Shape;131;p1">
            <a:extLst>
              <a:ext uri="{FF2B5EF4-FFF2-40B4-BE49-F238E27FC236}">
                <a16:creationId xmlns:a16="http://schemas.microsoft.com/office/drawing/2014/main" id="{69C35206-3D73-238B-EDE3-3BE05951F334}"/>
              </a:ext>
            </a:extLst>
          </p:cNvPr>
          <p:cNvGrpSpPr/>
          <p:nvPr/>
        </p:nvGrpSpPr>
        <p:grpSpPr>
          <a:xfrm>
            <a:off x="8122728" y="5871565"/>
            <a:ext cx="1589182" cy="329800"/>
            <a:chOff x="3702915" y="1659478"/>
            <a:chExt cx="1734898" cy="360040"/>
          </a:xfrm>
        </p:grpSpPr>
        <p:sp>
          <p:nvSpPr>
            <p:cNvPr id="45" name="Google Shape;132;p1">
              <a:extLst>
                <a:ext uri="{FF2B5EF4-FFF2-40B4-BE49-F238E27FC236}">
                  <a16:creationId xmlns:a16="http://schemas.microsoft.com/office/drawing/2014/main" id="{EACD90CB-50AA-C510-05CD-B915DBB7481B}"/>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46" name="Google Shape;133;p1">
              <a:extLst>
                <a:ext uri="{FF2B5EF4-FFF2-40B4-BE49-F238E27FC236}">
                  <a16:creationId xmlns:a16="http://schemas.microsoft.com/office/drawing/2014/main" id="{070DF2F1-0ECD-428B-B41A-71BDA6BD67BD}"/>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47" name="Google Shape;134;p1">
              <a:extLst>
                <a:ext uri="{FF2B5EF4-FFF2-40B4-BE49-F238E27FC236}">
                  <a16:creationId xmlns:a16="http://schemas.microsoft.com/office/drawing/2014/main" id="{8111FC54-FDE7-2EB2-8C1A-9724FD86D0EF}"/>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48" name="Google Shape;135;p1">
            <a:extLst>
              <a:ext uri="{FF2B5EF4-FFF2-40B4-BE49-F238E27FC236}">
                <a16:creationId xmlns:a16="http://schemas.microsoft.com/office/drawing/2014/main" id="{91E39EBC-B10F-41D0-52FD-F963E60FBA6B}"/>
              </a:ext>
            </a:extLst>
          </p:cNvPr>
          <p:cNvGrpSpPr/>
          <p:nvPr/>
        </p:nvGrpSpPr>
        <p:grpSpPr>
          <a:xfrm>
            <a:off x="5287485" y="5080726"/>
            <a:ext cx="1589182" cy="329800"/>
            <a:chOff x="3702915" y="1659478"/>
            <a:chExt cx="1734898" cy="360040"/>
          </a:xfrm>
        </p:grpSpPr>
        <p:sp>
          <p:nvSpPr>
            <p:cNvPr id="49" name="Google Shape;136;p1">
              <a:extLst>
                <a:ext uri="{FF2B5EF4-FFF2-40B4-BE49-F238E27FC236}">
                  <a16:creationId xmlns:a16="http://schemas.microsoft.com/office/drawing/2014/main" id="{AB83B0BF-F243-91DF-D788-61C385B065B3}"/>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0" name="Google Shape;137;p1">
              <a:extLst>
                <a:ext uri="{FF2B5EF4-FFF2-40B4-BE49-F238E27FC236}">
                  <a16:creationId xmlns:a16="http://schemas.microsoft.com/office/drawing/2014/main" id="{A199C411-6945-DE1C-7359-A56BDB8EDB94}"/>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1" name="Google Shape;138;p1">
              <a:extLst>
                <a:ext uri="{FF2B5EF4-FFF2-40B4-BE49-F238E27FC236}">
                  <a16:creationId xmlns:a16="http://schemas.microsoft.com/office/drawing/2014/main" id="{E7EA230D-0C8D-6A19-84C8-13DBF6970689}"/>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52" name="Google Shape;139;p1">
            <a:extLst>
              <a:ext uri="{FF2B5EF4-FFF2-40B4-BE49-F238E27FC236}">
                <a16:creationId xmlns:a16="http://schemas.microsoft.com/office/drawing/2014/main" id="{B9A17F57-6595-0C7C-AFD6-A4F55CC85FEA}"/>
              </a:ext>
            </a:extLst>
          </p:cNvPr>
          <p:cNvGrpSpPr/>
          <p:nvPr/>
        </p:nvGrpSpPr>
        <p:grpSpPr>
          <a:xfrm>
            <a:off x="2421326" y="5080726"/>
            <a:ext cx="1589182" cy="329800"/>
            <a:chOff x="3702915" y="1659478"/>
            <a:chExt cx="1734898" cy="360040"/>
          </a:xfrm>
        </p:grpSpPr>
        <p:sp>
          <p:nvSpPr>
            <p:cNvPr id="53" name="Google Shape;140;p1">
              <a:extLst>
                <a:ext uri="{FF2B5EF4-FFF2-40B4-BE49-F238E27FC236}">
                  <a16:creationId xmlns:a16="http://schemas.microsoft.com/office/drawing/2014/main" id="{9143006D-E4AC-F865-0605-FCDE839616E5}"/>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4" name="Google Shape;141;p1">
              <a:extLst>
                <a:ext uri="{FF2B5EF4-FFF2-40B4-BE49-F238E27FC236}">
                  <a16:creationId xmlns:a16="http://schemas.microsoft.com/office/drawing/2014/main" id="{03FF9F5F-8712-99F4-6D34-2744885778CB}"/>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5" name="Google Shape;142;p1">
              <a:extLst>
                <a:ext uri="{FF2B5EF4-FFF2-40B4-BE49-F238E27FC236}">
                  <a16:creationId xmlns:a16="http://schemas.microsoft.com/office/drawing/2014/main" id="{17A39C39-6004-8B42-FE53-C6EB66744175}"/>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56" name="Google Shape;143;p1">
            <a:extLst>
              <a:ext uri="{FF2B5EF4-FFF2-40B4-BE49-F238E27FC236}">
                <a16:creationId xmlns:a16="http://schemas.microsoft.com/office/drawing/2014/main" id="{C0001554-89E0-EFD7-9A6D-94C86D10E277}"/>
              </a:ext>
            </a:extLst>
          </p:cNvPr>
          <p:cNvGrpSpPr/>
          <p:nvPr/>
        </p:nvGrpSpPr>
        <p:grpSpPr>
          <a:xfrm>
            <a:off x="8115567" y="4299298"/>
            <a:ext cx="1589182" cy="329800"/>
            <a:chOff x="3702915" y="1659478"/>
            <a:chExt cx="1734898" cy="360040"/>
          </a:xfrm>
        </p:grpSpPr>
        <p:sp>
          <p:nvSpPr>
            <p:cNvPr id="57" name="Google Shape;144;p1">
              <a:extLst>
                <a:ext uri="{FF2B5EF4-FFF2-40B4-BE49-F238E27FC236}">
                  <a16:creationId xmlns:a16="http://schemas.microsoft.com/office/drawing/2014/main" id="{4B4E608E-A789-D16B-F8E6-D12F502CAE50}"/>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8" name="Google Shape;145;p1">
              <a:extLst>
                <a:ext uri="{FF2B5EF4-FFF2-40B4-BE49-F238E27FC236}">
                  <a16:creationId xmlns:a16="http://schemas.microsoft.com/office/drawing/2014/main" id="{896EDF29-7F26-BD17-90CF-E94B3C475C07}"/>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59" name="Google Shape;146;p1">
              <a:extLst>
                <a:ext uri="{FF2B5EF4-FFF2-40B4-BE49-F238E27FC236}">
                  <a16:creationId xmlns:a16="http://schemas.microsoft.com/office/drawing/2014/main" id="{BAAB95A8-6BD9-CE0A-C4AE-A81774E98C4A}"/>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60" name="Google Shape;147;p1">
            <a:extLst>
              <a:ext uri="{FF2B5EF4-FFF2-40B4-BE49-F238E27FC236}">
                <a16:creationId xmlns:a16="http://schemas.microsoft.com/office/drawing/2014/main" id="{DAF19D9F-EEF6-231B-870B-ABBA630A42F6}"/>
              </a:ext>
            </a:extLst>
          </p:cNvPr>
          <p:cNvGrpSpPr/>
          <p:nvPr/>
        </p:nvGrpSpPr>
        <p:grpSpPr>
          <a:xfrm>
            <a:off x="5287485" y="5922417"/>
            <a:ext cx="1589182" cy="329800"/>
            <a:chOff x="3702915" y="1659478"/>
            <a:chExt cx="1734898" cy="360040"/>
          </a:xfrm>
        </p:grpSpPr>
        <p:sp>
          <p:nvSpPr>
            <p:cNvPr id="61" name="Google Shape;148;p1">
              <a:extLst>
                <a:ext uri="{FF2B5EF4-FFF2-40B4-BE49-F238E27FC236}">
                  <a16:creationId xmlns:a16="http://schemas.microsoft.com/office/drawing/2014/main" id="{6ADED9BD-8AC0-A9D9-8818-F0F4ACB088FA}"/>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62" name="Google Shape;149;p1">
              <a:extLst>
                <a:ext uri="{FF2B5EF4-FFF2-40B4-BE49-F238E27FC236}">
                  <a16:creationId xmlns:a16="http://schemas.microsoft.com/office/drawing/2014/main" id="{8D7E15F0-6FCC-3661-1997-00EBD29AC8A4}"/>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63" name="Google Shape;150;p1">
              <a:extLst>
                <a:ext uri="{FF2B5EF4-FFF2-40B4-BE49-F238E27FC236}">
                  <a16:creationId xmlns:a16="http://schemas.microsoft.com/office/drawing/2014/main" id="{9AC182FD-1906-ADC1-7744-945CF3D0A402}"/>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64" name="Google Shape;151;p1">
            <a:extLst>
              <a:ext uri="{FF2B5EF4-FFF2-40B4-BE49-F238E27FC236}">
                <a16:creationId xmlns:a16="http://schemas.microsoft.com/office/drawing/2014/main" id="{F2A71E66-20D1-538F-AFD5-C7B008BA6668}"/>
              </a:ext>
            </a:extLst>
          </p:cNvPr>
          <p:cNvGrpSpPr/>
          <p:nvPr/>
        </p:nvGrpSpPr>
        <p:grpSpPr>
          <a:xfrm>
            <a:off x="2421326" y="5922417"/>
            <a:ext cx="1589182" cy="329800"/>
            <a:chOff x="3702915" y="1659478"/>
            <a:chExt cx="1734898" cy="360040"/>
          </a:xfrm>
        </p:grpSpPr>
        <p:sp>
          <p:nvSpPr>
            <p:cNvPr id="65" name="Google Shape;152;p1">
              <a:extLst>
                <a:ext uri="{FF2B5EF4-FFF2-40B4-BE49-F238E27FC236}">
                  <a16:creationId xmlns:a16="http://schemas.microsoft.com/office/drawing/2014/main" id="{D034AAE6-77A2-96A1-C63D-DEE989960A70}"/>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66" name="Google Shape;153;p1">
              <a:extLst>
                <a:ext uri="{FF2B5EF4-FFF2-40B4-BE49-F238E27FC236}">
                  <a16:creationId xmlns:a16="http://schemas.microsoft.com/office/drawing/2014/main" id="{9885EF9A-9B7E-CAE3-E905-87C25FBB70D2}"/>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67" name="Google Shape;154;p1">
              <a:extLst>
                <a:ext uri="{FF2B5EF4-FFF2-40B4-BE49-F238E27FC236}">
                  <a16:creationId xmlns:a16="http://schemas.microsoft.com/office/drawing/2014/main" id="{7298AC3C-CFF1-4F48-0D7C-0E9FFED1E8AB}"/>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68" name="Google Shape;155;p1">
            <a:extLst>
              <a:ext uri="{FF2B5EF4-FFF2-40B4-BE49-F238E27FC236}">
                <a16:creationId xmlns:a16="http://schemas.microsoft.com/office/drawing/2014/main" id="{EB0FB6D8-9D99-901B-C63F-B6138077F825}"/>
              </a:ext>
            </a:extLst>
          </p:cNvPr>
          <p:cNvGrpSpPr/>
          <p:nvPr/>
        </p:nvGrpSpPr>
        <p:grpSpPr>
          <a:xfrm>
            <a:off x="8115567" y="5100309"/>
            <a:ext cx="1589182" cy="329800"/>
            <a:chOff x="3702915" y="1659478"/>
            <a:chExt cx="1734898" cy="360040"/>
          </a:xfrm>
        </p:grpSpPr>
        <p:sp>
          <p:nvSpPr>
            <p:cNvPr id="69" name="Google Shape;156;p1">
              <a:extLst>
                <a:ext uri="{FF2B5EF4-FFF2-40B4-BE49-F238E27FC236}">
                  <a16:creationId xmlns:a16="http://schemas.microsoft.com/office/drawing/2014/main" id="{69D11C6E-E481-9340-7557-903C4766F7B0}"/>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0" name="Google Shape;157;p1">
              <a:extLst>
                <a:ext uri="{FF2B5EF4-FFF2-40B4-BE49-F238E27FC236}">
                  <a16:creationId xmlns:a16="http://schemas.microsoft.com/office/drawing/2014/main" id="{10643B42-AE93-65AA-9A06-1DD2EB02D199}"/>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1" name="Google Shape;158;p1">
              <a:extLst>
                <a:ext uri="{FF2B5EF4-FFF2-40B4-BE49-F238E27FC236}">
                  <a16:creationId xmlns:a16="http://schemas.microsoft.com/office/drawing/2014/main" id="{C6B17BCD-312B-B5C9-22BF-30AAB3C63B4C}"/>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grpSp>
        <p:nvGrpSpPr>
          <p:cNvPr id="72" name="Google Shape;159;p1">
            <a:extLst>
              <a:ext uri="{FF2B5EF4-FFF2-40B4-BE49-F238E27FC236}">
                <a16:creationId xmlns:a16="http://schemas.microsoft.com/office/drawing/2014/main" id="{2A711C4F-DA3C-1974-7018-EEB9FD95E0AC}"/>
              </a:ext>
            </a:extLst>
          </p:cNvPr>
          <p:cNvGrpSpPr/>
          <p:nvPr/>
        </p:nvGrpSpPr>
        <p:grpSpPr>
          <a:xfrm>
            <a:off x="5287485" y="1674598"/>
            <a:ext cx="1589182" cy="329800"/>
            <a:chOff x="3702915" y="1659478"/>
            <a:chExt cx="1734898" cy="360040"/>
          </a:xfrm>
        </p:grpSpPr>
        <p:sp>
          <p:nvSpPr>
            <p:cNvPr id="73" name="Google Shape;160;p1">
              <a:extLst>
                <a:ext uri="{FF2B5EF4-FFF2-40B4-BE49-F238E27FC236}">
                  <a16:creationId xmlns:a16="http://schemas.microsoft.com/office/drawing/2014/main" id="{11F48C6D-FFF1-010D-F029-2113C4C7AD2B}"/>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4" name="Google Shape;161;p1">
              <a:extLst>
                <a:ext uri="{FF2B5EF4-FFF2-40B4-BE49-F238E27FC236}">
                  <a16:creationId xmlns:a16="http://schemas.microsoft.com/office/drawing/2014/main" id="{1FEA702F-4316-CEBF-DC10-FE574082C0BD}"/>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5" name="Google Shape;162;p1">
              <a:extLst>
                <a:ext uri="{FF2B5EF4-FFF2-40B4-BE49-F238E27FC236}">
                  <a16:creationId xmlns:a16="http://schemas.microsoft.com/office/drawing/2014/main" id="{B35A173B-A4E6-B16E-A83D-87F79CDDAE5E}"/>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sp>
        <p:nvSpPr>
          <p:cNvPr id="76" name="Google Shape;163;p1">
            <a:extLst>
              <a:ext uri="{FF2B5EF4-FFF2-40B4-BE49-F238E27FC236}">
                <a16:creationId xmlns:a16="http://schemas.microsoft.com/office/drawing/2014/main" id="{8D7BC34D-EFCA-3F59-CCAE-D95BE635F6A8}"/>
              </a:ext>
            </a:extLst>
          </p:cNvPr>
          <p:cNvSpPr/>
          <p:nvPr/>
        </p:nvSpPr>
        <p:spPr>
          <a:xfrm>
            <a:off x="2130539" y="5685376"/>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7" name="Google Shape;164;p1">
            <a:extLst>
              <a:ext uri="{FF2B5EF4-FFF2-40B4-BE49-F238E27FC236}">
                <a16:creationId xmlns:a16="http://schemas.microsoft.com/office/drawing/2014/main" id="{269DD7A8-84AA-3A89-64F5-01A633C46C2E}"/>
              </a:ext>
            </a:extLst>
          </p:cNvPr>
          <p:cNvSpPr/>
          <p:nvPr/>
        </p:nvSpPr>
        <p:spPr>
          <a:xfrm>
            <a:off x="4983539" y="5685376"/>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78" name="Google Shape;166;p1">
            <a:extLst>
              <a:ext uri="{FF2B5EF4-FFF2-40B4-BE49-F238E27FC236}">
                <a16:creationId xmlns:a16="http://schemas.microsoft.com/office/drawing/2014/main" id="{BC209E85-400F-4091-E819-F3F48F7117D8}"/>
              </a:ext>
            </a:extLst>
          </p:cNvPr>
          <p:cNvSpPr/>
          <p:nvPr/>
        </p:nvSpPr>
        <p:spPr>
          <a:xfrm>
            <a:off x="7819170" y="4947280"/>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dirty="0">
              <a:solidFill>
                <a:srgbClr val="FFFFFF"/>
              </a:solidFill>
              <a:latin typeface="Book Antiqua"/>
              <a:ea typeface="Book Antiqua"/>
              <a:cs typeface="Book Antiqua"/>
              <a:sym typeface="Book Antiqua"/>
            </a:endParaRPr>
          </a:p>
        </p:txBody>
      </p:sp>
      <p:sp>
        <p:nvSpPr>
          <p:cNvPr id="79" name="Google Shape;171;p1">
            <a:extLst>
              <a:ext uri="{FF2B5EF4-FFF2-40B4-BE49-F238E27FC236}">
                <a16:creationId xmlns:a16="http://schemas.microsoft.com/office/drawing/2014/main" id="{0ED46239-63CC-34DB-7D12-F3497B51300E}"/>
              </a:ext>
            </a:extLst>
          </p:cNvPr>
          <p:cNvSpPr/>
          <p:nvPr/>
        </p:nvSpPr>
        <p:spPr>
          <a:xfrm>
            <a:off x="2130539" y="1476076"/>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0" name="Google Shape;173;p1">
            <a:extLst>
              <a:ext uri="{FF2B5EF4-FFF2-40B4-BE49-F238E27FC236}">
                <a16:creationId xmlns:a16="http://schemas.microsoft.com/office/drawing/2014/main" id="{A9FD8D9F-DD4E-E3AE-BC32-BE5A16616403}"/>
              </a:ext>
            </a:extLst>
          </p:cNvPr>
          <p:cNvSpPr/>
          <p:nvPr/>
        </p:nvSpPr>
        <p:spPr>
          <a:xfrm>
            <a:off x="4983539" y="1476076"/>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1" name="Google Shape;174;p1">
            <a:extLst>
              <a:ext uri="{FF2B5EF4-FFF2-40B4-BE49-F238E27FC236}">
                <a16:creationId xmlns:a16="http://schemas.microsoft.com/office/drawing/2014/main" id="{EBF181B1-FE05-661D-E2EE-4E9D16B89881}"/>
              </a:ext>
            </a:extLst>
          </p:cNvPr>
          <p:cNvSpPr/>
          <p:nvPr/>
        </p:nvSpPr>
        <p:spPr>
          <a:xfrm>
            <a:off x="7819170" y="1476076"/>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3" name="Google Shape;176;p1">
            <a:extLst>
              <a:ext uri="{FF2B5EF4-FFF2-40B4-BE49-F238E27FC236}">
                <a16:creationId xmlns:a16="http://schemas.microsoft.com/office/drawing/2014/main" id="{E5DB95F6-BA7E-6953-597D-71AA47500C79}"/>
              </a:ext>
            </a:extLst>
          </p:cNvPr>
          <p:cNvSpPr/>
          <p:nvPr/>
        </p:nvSpPr>
        <p:spPr>
          <a:xfrm>
            <a:off x="2130539" y="2346114"/>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4" name="Google Shape;177;p1">
            <a:extLst>
              <a:ext uri="{FF2B5EF4-FFF2-40B4-BE49-F238E27FC236}">
                <a16:creationId xmlns:a16="http://schemas.microsoft.com/office/drawing/2014/main" id="{E2704552-BA33-25F3-5E4E-648A8A617908}"/>
              </a:ext>
            </a:extLst>
          </p:cNvPr>
          <p:cNvSpPr txBox="1"/>
          <p:nvPr/>
        </p:nvSpPr>
        <p:spPr>
          <a:xfrm>
            <a:off x="2164909" y="2282823"/>
            <a:ext cx="207039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三木　　</a:t>
            </a:r>
            <a:r>
              <a:rPr lang="ja-JP" altLang="en-US" sz="2400" kern="0" dirty="0">
                <a:solidFill>
                  <a:srgbClr val="000000"/>
                </a:solidFill>
                <a:latin typeface="Arial"/>
                <a:ea typeface="Arial"/>
                <a:cs typeface="Arial"/>
                <a:sym typeface="Arial"/>
              </a:rPr>
              <a:t>富田</a:t>
            </a:r>
            <a:endParaRPr kumimoji="0" sz="1400" kern="0" dirty="0">
              <a:solidFill>
                <a:srgbClr val="000000"/>
              </a:solidFill>
              <a:latin typeface="Arial"/>
              <a:cs typeface="Arial"/>
              <a:sym typeface="Arial"/>
            </a:endParaRPr>
          </a:p>
        </p:txBody>
      </p:sp>
      <p:sp>
        <p:nvSpPr>
          <p:cNvPr id="85" name="Google Shape;178;p1">
            <a:extLst>
              <a:ext uri="{FF2B5EF4-FFF2-40B4-BE49-F238E27FC236}">
                <a16:creationId xmlns:a16="http://schemas.microsoft.com/office/drawing/2014/main" id="{16F225D3-26EA-E390-6077-A347E215E4C9}"/>
              </a:ext>
            </a:extLst>
          </p:cNvPr>
          <p:cNvSpPr/>
          <p:nvPr/>
        </p:nvSpPr>
        <p:spPr>
          <a:xfrm>
            <a:off x="4983539" y="2346114"/>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6" name="Google Shape;179;p1">
            <a:extLst>
              <a:ext uri="{FF2B5EF4-FFF2-40B4-BE49-F238E27FC236}">
                <a16:creationId xmlns:a16="http://schemas.microsoft.com/office/drawing/2014/main" id="{248894F7-7C03-2A9E-6D73-3366706C7C65}"/>
              </a:ext>
            </a:extLst>
          </p:cNvPr>
          <p:cNvSpPr txBox="1"/>
          <p:nvPr/>
        </p:nvSpPr>
        <p:spPr>
          <a:xfrm>
            <a:off x="5014390" y="2276882"/>
            <a:ext cx="20774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latin typeface="Arial"/>
                <a:ea typeface="Arial"/>
                <a:cs typeface="Arial"/>
                <a:sym typeface="Arial"/>
              </a:rPr>
              <a:t>八杉　</a:t>
            </a:r>
            <a:r>
              <a:rPr kumimoji="0" lang="ja-JP" altLang="en-US" sz="2400" kern="0" dirty="0">
                <a:solidFill>
                  <a:srgbClr val="000000"/>
                </a:solidFill>
                <a:latin typeface="Arial"/>
                <a:ea typeface="Arial"/>
                <a:cs typeface="Arial"/>
                <a:sym typeface="Arial"/>
              </a:rPr>
              <a:t>　</a:t>
            </a:r>
            <a:r>
              <a:rPr kumimoji="0" lang="ja-JP" altLang="en-US" sz="2400" kern="0" dirty="0">
                <a:solidFill>
                  <a:srgbClr val="0070C0"/>
                </a:solidFill>
                <a:latin typeface="Arial"/>
                <a:ea typeface="Arial"/>
                <a:cs typeface="Arial"/>
                <a:sym typeface="Arial"/>
              </a:rPr>
              <a:t>清水</a:t>
            </a:r>
            <a:endParaRPr kumimoji="0" sz="1400" kern="0" dirty="0">
              <a:solidFill>
                <a:srgbClr val="0070C0"/>
              </a:solidFill>
              <a:latin typeface="Arial"/>
              <a:cs typeface="Arial"/>
              <a:sym typeface="Arial"/>
            </a:endParaRPr>
          </a:p>
        </p:txBody>
      </p:sp>
      <p:sp>
        <p:nvSpPr>
          <p:cNvPr id="87" name="Google Shape;180;p1">
            <a:extLst>
              <a:ext uri="{FF2B5EF4-FFF2-40B4-BE49-F238E27FC236}">
                <a16:creationId xmlns:a16="http://schemas.microsoft.com/office/drawing/2014/main" id="{F0776CC6-1C73-A2CB-D5ED-2761FA6B028F}"/>
              </a:ext>
            </a:extLst>
          </p:cNvPr>
          <p:cNvSpPr/>
          <p:nvPr/>
        </p:nvSpPr>
        <p:spPr>
          <a:xfrm>
            <a:off x="7819170" y="2346114"/>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89" name="Google Shape;182;p1">
            <a:extLst>
              <a:ext uri="{FF2B5EF4-FFF2-40B4-BE49-F238E27FC236}">
                <a16:creationId xmlns:a16="http://schemas.microsoft.com/office/drawing/2014/main" id="{B4D5DC5E-718F-FC89-9877-22210BD978B3}"/>
              </a:ext>
            </a:extLst>
          </p:cNvPr>
          <p:cNvSpPr/>
          <p:nvPr/>
        </p:nvSpPr>
        <p:spPr>
          <a:xfrm>
            <a:off x="2130539" y="3199039"/>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0" name="Google Shape;183;p1">
            <a:extLst>
              <a:ext uri="{FF2B5EF4-FFF2-40B4-BE49-F238E27FC236}">
                <a16:creationId xmlns:a16="http://schemas.microsoft.com/office/drawing/2014/main" id="{8794A5F1-3514-30E8-F1EA-51DC79C889A0}"/>
              </a:ext>
            </a:extLst>
          </p:cNvPr>
          <p:cNvSpPr/>
          <p:nvPr/>
        </p:nvSpPr>
        <p:spPr>
          <a:xfrm>
            <a:off x="4983539" y="3199039"/>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1" name="Google Shape;184;p1">
            <a:extLst>
              <a:ext uri="{FF2B5EF4-FFF2-40B4-BE49-F238E27FC236}">
                <a16:creationId xmlns:a16="http://schemas.microsoft.com/office/drawing/2014/main" id="{32118C17-1379-729E-C7BC-7F26D3A46416}"/>
              </a:ext>
            </a:extLst>
          </p:cNvPr>
          <p:cNvSpPr txBox="1"/>
          <p:nvPr/>
        </p:nvSpPr>
        <p:spPr>
          <a:xfrm>
            <a:off x="5014390" y="3129807"/>
            <a:ext cx="20774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内藤　　柳川</a:t>
            </a:r>
            <a:endParaRPr kumimoji="0" sz="1400" kern="0" dirty="0">
              <a:solidFill>
                <a:srgbClr val="000000"/>
              </a:solidFill>
              <a:latin typeface="Arial"/>
              <a:cs typeface="Arial"/>
              <a:sym typeface="Arial"/>
            </a:endParaRPr>
          </a:p>
        </p:txBody>
      </p:sp>
      <p:sp>
        <p:nvSpPr>
          <p:cNvPr id="92" name="Google Shape;185;p1">
            <a:extLst>
              <a:ext uri="{FF2B5EF4-FFF2-40B4-BE49-F238E27FC236}">
                <a16:creationId xmlns:a16="http://schemas.microsoft.com/office/drawing/2014/main" id="{FBA4B448-2EBA-D29F-A36A-604D71FA9475}"/>
              </a:ext>
            </a:extLst>
          </p:cNvPr>
          <p:cNvSpPr/>
          <p:nvPr/>
        </p:nvSpPr>
        <p:spPr>
          <a:xfrm>
            <a:off x="7819170" y="3199039"/>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3" name="Google Shape;186;p1">
            <a:extLst>
              <a:ext uri="{FF2B5EF4-FFF2-40B4-BE49-F238E27FC236}">
                <a16:creationId xmlns:a16="http://schemas.microsoft.com/office/drawing/2014/main" id="{2816C544-C12C-3153-4796-B3D83746EC38}"/>
              </a:ext>
            </a:extLst>
          </p:cNvPr>
          <p:cNvSpPr/>
          <p:nvPr/>
        </p:nvSpPr>
        <p:spPr>
          <a:xfrm>
            <a:off x="2130539" y="4034268"/>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4" name="Google Shape;187;p1">
            <a:extLst>
              <a:ext uri="{FF2B5EF4-FFF2-40B4-BE49-F238E27FC236}">
                <a16:creationId xmlns:a16="http://schemas.microsoft.com/office/drawing/2014/main" id="{1FD9D369-D12A-4A16-BC71-8D74F2778CFC}"/>
              </a:ext>
            </a:extLst>
          </p:cNvPr>
          <p:cNvSpPr txBox="1"/>
          <p:nvPr/>
        </p:nvSpPr>
        <p:spPr>
          <a:xfrm>
            <a:off x="2193491" y="3965920"/>
            <a:ext cx="207039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渡辺　　</a:t>
            </a:r>
            <a:r>
              <a:rPr kumimoji="0" lang="ja-JP" altLang="en-US" sz="2400" kern="0" dirty="0">
                <a:solidFill>
                  <a:srgbClr val="0070C0"/>
                </a:solidFill>
                <a:latin typeface="Arial"/>
                <a:ea typeface="Arial"/>
                <a:cs typeface="Arial"/>
                <a:sym typeface="Arial"/>
              </a:rPr>
              <a:t>本田</a:t>
            </a:r>
            <a:r>
              <a:rPr kumimoji="0" lang="ja-JP" altLang="en-US" sz="2400" kern="0" dirty="0">
                <a:solidFill>
                  <a:srgbClr val="000000"/>
                </a:solidFill>
                <a:latin typeface="Arial"/>
                <a:ea typeface="Arial"/>
                <a:cs typeface="Arial"/>
                <a:sym typeface="Arial"/>
              </a:rPr>
              <a:t>　　</a:t>
            </a:r>
            <a:endParaRPr kumimoji="0" sz="1400" kern="0" dirty="0">
              <a:solidFill>
                <a:srgbClr val="000000"/>
              </a:solidFill>
              <a:latin typeface="Arial"/>
              <a:cs typeface="Arial"/>
              <a:sym typeface="Arial"/>
            </a:endParaRPr>
          </a:p>
        </p:txBody>
      </p:sp>
      <p:sp>
        <p:nvSpPr>
          <p:cNvPr id="96" name="Google Shape;189;p1">
            <a:extLst>
              <a:ext uri="{FF2B5EF4-FFF2-40B4-BE49-F238E27FC236}">
                <a16:creationId xmlns:a16="http://schemas.microsoft.com/office/drawing/2014/main" id="{737EF4E7-FF21-8202-DF9B-1727D9F959E5}"/>
              </a:ext>
            </a:extLst>
          </p:cNvPr>
          <p:cNvSpPr/>
          <p:nvPr/>
        </p:nvSpPr>
        <p:spPr>
          <a:xfrm>
            <a:off x="7819170" y="5726779"/>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8" name="Google Shape;191;p1">
            <a:extLst>
              <a:ext uri="{FF2B5EF4-FFF2-40B4-BE49-F238E27FC236}">
                <a16:creationId xmlns:a16="http://schemas.microsoft.com/office/drawing/2014/main" id="{14B3B728-50EB-3F3D-3081-C686A035B98D}"/>
              </a:ext>
            </a:extLst>
          </p:cNvPr>
          <p:cNvSpPr/>
          <p:nvPr/>
        </p:nvSpPr>
        <p:spPr>
          <a:xfrm>
            <a:off x="2130539" y="4869497"/>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9" name="Google Shape;192;p1">
            <a:extLst>
              <a:ext uri="{FF2B5EF4-FFF2-40B4-BE49-F238E27FC236}">
                <a16:creationId xmlns:a16="http://schemas.microsoft.com/office/drawing/2014/main" id="{C0F67D70-AF67-555E-1806-09C19FDBCA8E}"/>
              </a:ext>
            </a:extLst>
          </p:cNvPr>
          <p:cNvSpPr txBox="1"/>
          <p:nvPr/>
        </p:nvSpPr>
        <p:spPr>
          <a:xfrm>
            <a:off x="2164909" y="4806207"/>
            <a:ext cx="207039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ja-JP" altLang="en-US" sz="2400" kern="0" dirty="0">
                <a:solidFill>
                  <a:srgbClr val="000000"/>
                </a:solidFill>
                <a:latin typeface="Arial"/>
                <a:ea typeface="Arial"/>
                <a:cs typeface="Arial"/>
                <a:sym typeface="Arial"/>
              </a:rPr>
              <a:t>中谷</a:t>
            </a:r>
            <a:r>
              <a:rPr kumimoji="0" lang="ja-JP" altLang="en-US" sz="2400" kern="0" dirty="0">
                <a:solidFill>
                  <a:srgbClr val="000000"/>
                </a:solidFill>
                <a:latin typeface="Arial"/>
                <a:ea typeface="Arial"/>
                <a:cs typeface="Arial"/>
                <a:sym typeface="Arial"/>
              </a:rPr>
              <a:t>　　井上</a:t>
            </a:r>
            <a:endParaRPr kumimoji="0" sz="1400" kern="0" dirty="0">
              <a:solidFill>
                <a:srgbClr val="000000"/>
              </a:solidFill>
              <a:latin typeface="Arial"/>
              <a:cs typeface="Arial"/>
              <a:sym typeface="Arial"/>
            </a:endParaRPr>
          </a:p>
        </p:txBody>
      </p:sp>
      <p:sp>
        <p:nvSpPr>
          <p:cNvPr id="100" name="Google Shape;193;p1">
            <a:extLst>
              <a:ext uri="{FF2B5EF4-FFF2-40B4-BE49-F238E27FC236}">
                <a16:creationId xmlns:a16="http://schemas.microsoft.com/office/drawing/2014/main" id="{43370ACB-1B3A-141B-5031-33442173120D}"/>
              </a:ext>
            </a:extLst>
          </p:cNvPr>
          <p:cNvSpPr/>
          <p:nvPr/>
        </p:nvSpPr>
        <p:spPr>
          <a:xfrm>
            <a:off x="4983539" y="4869497"/>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01" name="Google Shape;194;p1">
            <a:extLst>
              <a:ext uri="{FF2B5EF4-FFF2-40B4-BE49-F238E27FC236}">
                <a16:creationId xmlns:a16="http://schemas.microsoft.com/office/drawing/2014/main" id="{5282A55C-35EC-236C-2EAC-7ED58DBF504C}"/>
              </a:ext>
            </a:extLst>
          </p:cNvPr>
          <p:cNvSpPr txBox="1"/>
          <p:nvPr/>
        </p:nvSpPr>
        <p:spPr>
          <a:xfrm>
            <a:off x="7878602" y="1422390"/>
            <a:ext cx="20774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b="1" kern="0" dirty="0">
                <a:solidFill>
                  <a:srgbClr val="0070C0"/>
                </a:solidFill>
                <a:latin typeface="Arial"/>
                <a:ea typeface="Arial"/>
                <a:cs typeface="Arial"/>
                <a:sym typeface="Arial"/>
              </a:rPr>
              <a:t>菅原</a:t>
            </a:r>
            <a:r>
              <a:rPr kumimoji="0" lang="ja-JP" altLang="en-US" sz="2400" b="1" kern="0" dirty="0">
                <a:solidFill>
                  <a:srgbClr val="31859B"/>
                </a:solidFill>
                <a:latin typeface="Arial"/>
                <a:ea typeface="Arial"/>
                <a:cs typeface="Arial"/>
                <a:sym typeface="Arial"/>
              </a:rPr>
              <a:t>　</a:t>
            </a:r>
            <a:r>
              <a:rPr kumimoji="0" lang="ja-JP" altLang="en-US" sz="2400" kern="0" dirty="0">
                <a:solidFill>
                  <a:srgbClr val="000000"/>
                </a:solidFill>
                <a:latin typeface="Arial"/>
                <a:ea typeface="Arial"/>
                <a:cs typeface="Arial"/>
                <a:sym typeface="Arial"/>
              </a:rPr>
              <a:t>　</a:t>
            </a:r>
            <a:r>
              <a:rPr lang="ja-JP" altLang="en-US" sz="2400" kern="0" dirty="0">
                <a:solidFill>
                  <a:srgbClr val="000000"/>
                </a:solidFill>
                <a:latin typeface="Arial"/>
                <a:ea typeface="Arial"/>
                <a:cs typeface="Arial"/>
                <a:sym typeface="Arial"/>
              </a:rPr>
              <a:t>高島</a:t>
            </a:r>
            <a:endParaRPr kumimoji="0" sz="1400" kern="0" dirty="0">
              <a:solidFill>
                <a:srgbClr val="000000"/>
              </a:solidFill>
              <a:latin typeface="Arial"/>
              <a:cs typeface="Arial"/>
              <a:sym typeface="Arial"/>
            </a:endParaRPr>
          </a:p>
        </p:txBody>
      </p:sp>
      <p:sp>
        <p:nvSpPr>
          <p:cNvPr id="102" name="Google Shape;195;p1">
            <a:extLst>
              <a:ext uri="{FF2B5EF4-FFF2-40B4-BE49-F238E27FC236}">
                <a16:creationId xmlns:a16="http://schemas.microsoft.com/office/drawing/2014/main" id="{C18C71D1-DF72-C365-BA87-6C4B4A05D0B1}"/>
              </a:ext>
            </a:extLst>
          </p:cNvPr>
          <p:cNvSpPr/>
          <p:nvPr/>
        </p:nvSpPr>
        <p:spPr>
          <a:xfrm>
            <a:off x="7819170" y="4131639"/>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03" name="Google Shape;196;p1">
            <a:extLst>
              <a:ext uri="{FF2B5EF4-FFF2-40B4-BE49-F238E27FC236}">
                <a16:creationId xmlns:a16="http://schemas.microsoft.com/office/drawing/2014/main" id="{A8462051-1963-2D45-9802-ACA6A5E9BD73}"/>
              </a:ext>
            </a:extLst>
          </p:cNvPr>
          <p:cNvSpPr txBox="1"/>
          <p:nvPr/>
        </p:nvSpPr>
        <p:spPr>
          <a:xfrm>
            <a:off x="7630191" y="4065793"/>
            <a:ext cx="2454840"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latin typeface="Arial"/>
                <a:ea typeface="Arial"/>
                <a:cs typeface="Arial"/>
                <a:sym typeface="Arial"/>
              </a:rPr>
              <a:t>山尾</a:t>
            </a:r>
            <a:r>
              <a:rPr kumimoji="0" lang="ja-JP" altLang="en-US" sz="2400" kern="0" dirty="0">
                <a:solidFill>
                  <a:srgbClr val="000000"/>
                </a:solidFill>
                <a:latin typeface="Arial"/>
                <a:ea typeface="Arial"/>
                <a:cs typeface="Arial"/>
                <a:sym typeface="Arial"/>
              </a:rPr>
              <a:t>　　</a:t>
            </a:r>
            <a:r>
              <a:rPr kumimoji="0" lang="ja-JP" altLang="en-US" sz="2400" kern="0" dirty="0">
                <a:solidFill>
                  <a:srgbClr val="0070C0"/>
                </a:solidFill>
                <a:latin typeface="Arial"/>
                <a:ea typeface="Arial"/>
                <a:cs typeface="Arial"/>
                <a:sym typeface="Arial"/>
              </a:rPr>
              <a:t>中村</a:t>
            </a:r>
            <a:endParaRPr kumimoji="0" sz="2400" kern="0" dirty="0">
              <a:solidFill>
                <a:srgbClr val="0070C0"/>
              </a:solidFill>
              <a:latin typeface="Arial"/>
              <a:ea typeface="Arial"/>
              <a:cs typeface="Arial"/>
              <a:sym typeface="Arial"/>
            </a:endParaRPr>
          </a:p>
        </p:txBody>
      </p:sp>
      <p:sp>
        <p:nvSpPr>
          <p:cNvPr id="110" name="Google Shape;203;p1">
            <a:extLst>
              <a:ext uri="{FF2B5EF4-FFF2-40B4-BE49-F238E27FC236}">
                <a16:creationId xmlns:a16="http://schemas.microsoft.com/office/drawing/2014/main" id="{85C6C400-FFDD-27FF-07A0-F97A481C8FCE}"/>
              </a:ext>
            </a:extLst>
          </p:cNvPr>
          <p:cNvSpPr/>
          <p:nvPr/>
        </p:nvSpPr>
        <p:spPr>
          <a:xfrm>
            <a:off x="2019137" y="1364963"/>
            <a:ext cx="2440518" cy="1560448"/>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1" name="Google Shape;204;p1">
            <a:extLst>
              <a:ext uri="{FF2B5EF4-FFF2-40B4-BE49-F238E27FC236}">
                <a16:creationId xmlns:a16="http://schemas.microsoft.com/office/drawing/2014/main" id="{2E28A8C8-EF17-C7E6-213D-341B05BABB21}"/>
              </a:ext>
            </a:extLst>
          </p:cNvPr>
          <p:cNvSpPr/>
          <p:nvPr/>
        </p:nvSpPr>
        <p:spPr>
          <a:xfrm>
            <a:off x="4888164" y="4730802"/>
            <a:ext cx="2440518" cy="1560448"/>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2" name="Google Shape;205;p1">
            <a:extLst>
              <a:ext uri="{FF2B5EF4-FFF2-40B4-BE49-F238E27FC236}">
                <a16:creationId xmlns:a16="http://schemas.microsoft.com/office/drawing/2014/main" id="{67D486A1-F0EC-DB42-FD96-22D33D228E32}"/>
              </a:ext>
            </a:extLst>
          </p:cNvPr>
          <p:cNvSpPr/>
          <p:nvPr/>
        </p:nvSpPr>
        <p:spPr>
          <a:xfrm>
            <a:off x="4861429" y="2240306"/>
            <a:ext cx="2440518" cy="1560448"/>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3" name="Google Shape;206;p1">
            <a:extLst>
              <a:ext uri="{FF2B5EF4-FFF2-40B4-BE49-F238E27FC236}">
                <a16:creationId xmlns:a16="http://schemas.microsoft.com/office/drawing/2014/main" id="{6A379E75-EE4C-D1A9-EFA5-6D18FD2308F0}"/>
              </a:ext>
            </a:extLst>
          </p:cNvPr>
          <p:cNvSpPr/>
          <p:nvPr/>
        </p:nvSpPr>
        <p:spPr>
          <a:xfrm>
            <a:off x="2019137" y="3919022"/>
            <a:ext cx="2440518" cy="1560448"/>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4" name="Google Shape;207;p1">
            <a:extLst>
              <a:ext uri="{FF2B5EF4-FFF2-40B4-BE49-F238E27FC236}">
                <a16:creationId xmlns:a16="http://schemas.microsoft.com/office/drawing/2014/main" id="{5A9EC6C0-096B-46D0-E5BD-2FF8240B5393}"/>
              </a:ext>
            </a:extLst>
          </p:cNvPr>
          <p:cNvSpPr/>
          <p:nvPr/>
        </p:nvSpPr>
        <p:spPr>
          <a:xfrm>
            <a:off x="7697060" y="1295966"/>
            <a:ext cx="2440518" cy="1708578"/>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5" name="Google Shape;208;p1">
            <a:extLst>
              <a:ext uri="{FF2B5EF4-FFF2-40B4-BE49-F238E27FC236}">
                <a16:creationId xmlns:a16="http://schemas.microsoft.com/office/drawing/2014/main" id="{E6BF3C97-F43B-6926-8CB9-D44AC096690E}"/>
              </a:ext>
            </a:extLst>
          </p:cNvPr>
          <p:cNvSpPr/>
          <p:nvPr/>
        </p:nvSpPr>
        <p:spPr>
          <a:xfrm>
            <a:off x="7689899" y="3928154"/>
            <a:ext cx="2440518" cy="1605295"/>
          </a:xfrm>
          <a:prstGeom prst="roundRect">
            <a:avLst>
              <a:gd name="adj" fmla="val 16667"/>
            </a:avLst>
          </a:prstGeom>
          <a:noFill/>
          <a:ln w="38100" cap="flat" cmpd="sng">
            <a:solidFill>
              <a:srgbClr val="FFC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Book Antiqua"/>
              <a:ea typeface="Book Antiqua"/>
              <a:cs typeface="Book Antiqua"/>
              <a:sym typeface="Book Antiqua"/>
            </a:endParaRPr>
          </a:p>
        </p:txBody>
      </p:sp>
      <p:sp>
        <p:nvSpPr>
          <p:cNvPr id="116" name="Google Shape;165;p1">
            <a:extLst>
              <a:ext uri="{FF2B5EF4-FFF2-40B4-BE49-F238E27FC236}">
                <a16:creationId xmlns:a16="http://schemas.microsoft.com/office/drawing/2014/main" id="{9F3BC145-0094-5DE5-942D-4024D5887449}"/>
              </a:ext>
            </a:extLst>
          </p:cNvPr>
          <p:cNvSpPr txBox="1"/>
          <p:nvPr/>
        </p:nvSpPr>
        <p:spPr>
          <a:xfrm>
            <a:off x="7890009" y="2290440"/>
            <a:ext cx="20774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田村  　　南　　</a:t>
            </a:r>
            <a:endParaRPr kumimoji="0" sz="1400" kern="0" dirty="0">
              <a:solidFill>
                <a:srgbClr val="000000"/>
              </a:solidFill>
              <a:latin typeface="Arial"/>
              <a:cs typeface="Arial"/>
              <a:sym typeface="Arial"/>
            </a:endParaRPr>
          </a:p>
        </p:txBody>
      </p:sp>
      <p:sp>
        <p:nvSpPr>
          <p:cNvPr id="119" name="Google Shape;170;p1">
            <a:extLst>
              <a:ext uri="{FF2B5EF4-FFF2-40B4-BE49-F238E27FC236}">
                <a16:creationId xmlns:a16="http://schemas.microsoft.com/office/drawing/2014/main" id="{DA785CD7-39B7-70E4-A8D0-850347BBB507}"/>
              </a:ext>
            </a:extLst>
          </p:cNvPr>
          <p:cNvSpPr txBox="1"/>
          <p:nvPr/>
        </p:nvSpPr>
        <p:spPr>
          <a:xfrm>
            <a:off x="2130539" y="286579"/>
            <a:ext cx="8229600" cy="744202"/>
          </a:xfrm>
          <a:prstGeom prst="rect">
            <a:avLst/>
          </a:prstGeom>
          <a:noFill/>
          <a:ln>
            <a:noFill/>
          </a:ln>
        </p:spPr>
        <p:txBody>
          <a:bodyPr spcFirstLastPara="1" wrap="square" lIns="91425" tIns="45700" rIns="91425" bIns="45700" anchor="ctr" anchorCtr="0">
            <a:normAutofit lnSpcReduction="10000"/>
          </a:bodyPr>
          <a:lstStyle/>
          <a:p>
            <a:pPr algn="ctr">
              <a:buClr>
                <a:srgbClr val="3F3F3F"/>
              </a:buClr>
              <a:buSzPts val="3600"/>
              <a:buFont typeface="Book Antiqua"/>
              <a:buNone/>
            </a:pPr>
            <a:r>
              <a:rPr kumimoji="0" lang="ja-JP" altLang="en-US" sz="4400" kern="0" dirty="0">
                <a:latin typeface="UD デジタル 教科書体 NP-R" panose="02020400000000000000" pitchFamily="18" charset="-128"/>
                <a:ea typeface="UD デジタル 教科書体 NP-R" panose="02020400000000000000" pitchFamily="18" charset="-128"/>
                <a:cs typeface="Arial"/>
                <a:sym typeface="Arial"/>
              </a:rPr>
              <a:t>本日の席次</a:t>
            </a:r>
            <a:endParaRPr kumimoji="0" sz="4400" kern="0" dirty="0">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120" name="Google Shape;177;p1">
            <a:extLst>
              <a:ext uri="{FF2B5EF4-FFF2-40B4-BE49-F238E27FC236}">
                <a16:creationId xmlns:a16="http://schemas.microsoft.com/office/drawing/2014/main" id="{1B37D882-FA39-0055-BC61-9A332AF9222B}"/>
              </a:ext>
            </a:extLst>
          </p:cNvPr>
          <p:cNvSpPr txBox="1"/>
          <p:nvPr/>
        </p:nvSpPr>
        <p:spPr>
          <a:xfrm>
            <a:off x="2176532" y="1423728"/>
            <a:ext cx="207039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ja-JP" altLang="en-US" sz="2400" kern="0" dirty="0">
                <a:solidFill>
                  <a:srgbClr val="000000"/>
                </a:solidFill>
                <a:latin typeface="Arial"/>
                <a:ea typeface="Arial"/>
                <a:cs typeface="Arial"/>
                <a:sym typeface="Arial"/>
              </a:rPr>
              <a:t>永田</a:t>
            </a:r>
            <a:r>
              <a:rPr kumimoji="0" lang="ja-JP" altLang="en-US" sz="2400" kern="0" dirty="0">
                <a:solidFill>
                  <a:srgbClr val="000000"/>
                </a:solidFill>
                <a:latin typeface="Arial"/>
                <a:ea typeface="Arial"/>
                <a:cs typeface="Arial"/>
                <a:sym typeface="Arial"/>
              </a:rPr>
              <a:t>　　</a:t>
            </a:r>
            <a:r>
              <a:rPr kumimoji="0" lang="ja-JP" altLang="en-US" sz="2400" kern="0" dirty="0">
                <a:solidFill>
                  <a:srgbClr val="0070C0"/>
                </a:solidFill>
                <a:latin typeface="Arial"/>
                <a:ea typeface="Arial"/>
                <a:cs typeface="Arial"/>
                <a:sym typeface="Arial"/>
              </a:rPr>
              <a:t>北浦</a:t>
            </a:r>
            <a:endParaRPr kumimoji="0" sz="1400" kern="0" dirty="0">
              <a:solidFill>
                <a:srgbClr val="0070C0"/>
              </a:solidFill>
              <a:latin typeface="Arial"/>
              <a:cs typeface="Arial"/>
              <a:sym typeface="Arial"/>
            </a:endParaRPr>
          </a:p>
        </p:txBody>
      </p:sp>
      <p:sp>
        <p:nvSpPr>
          <p:cNvPr id="121" name="Google Shape;175;p1">
            <a:extLst>
              <a:ext uri="{FF2B5EF4-FFF2-40B4-BE49-F238E27FC236}">
                <a16:creationId xmlns:a16="http://schemas.microsoft.com/office/drawing/2014/main" id="{E1A1C710-48F3-5D1F-F15B-05B72CC4196A}"/>
              </a:ext>
            </a:extLst>
          </p:cNvPr>
          <p:cNvSpPr txBox="1"/>
          <p:nvPr/>
        </p:nvSpPr>
        <p:spPr>
          <a:xfrm>
            <a:off x="4987190" y="4806207"/>
            <a:ext cx="21318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三宅  　　</a:t>
            </a:r>
            <a:r>
              <a:rPr kumimoji="0" lang="ja-JP" altLang="en-US" sz="2400" kern="0" dirty="0">
                <a:solidFill>
                  <a:srgbClr val="0070C0"/>
                </a:solidFill>
                <a:latin typeface="Arial"/>
                <a:ea typeface="Arial"/>
                <a:cs typeface="Arial"/>
                <a:sym typeface="Arial"/>
              </a:rPr>
              <a:t>堀</a:t>
            </a:r>
            <a:endParaRPr kumimoji="0" sz="1400" kern="0" dirty="0">
              <a:solidFill>
                <a:srgbClr val="0070C0"/>
              </a:solidFill>
              <a:latin typeface="Arial"/>
              <a:cs typeface="Arial"/>
              <a:sym typeface="Arial"/>
            </a:endParaRPr>
          </a:p>
        </p:txBody>
      </p:sp>
      <p:sp>
        <p:nvSpPr>
          <p:cNvPr id="122" name="Google Shape;165;p1">
            <a:extLst>
              <a:ext uri="{FF2B5EF4-FFF2-40B4-BE49-F238E27FC236}">
                <a16:creationId xmlns:a16="http://schemas.microsoft.com/office/drawing/2014/main" id="{724558F6-07A7-22FD-D624-1EC821AE6AF3}"/>
              </a:ext>
            </a:extLst>
          </p:cNvPr>
          <p:cNvSpPr txBox="1"/>
          <p:nvPr/>
        </p:nvSpPr>
        <p:spPr>
          <a:xfrm>
            <a:off x="7878602" y="3124450"/>
            <a:ext cx="20774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0000"/>
                </a:solidFill>
                <a:latin typeface="Arial"/>
                <a:ea typeface="Arial"/>
                <a:cs typeface="Arial"/>
                <a:sym typeface="Arial"/>
              </a:rPr>
              <a:t>　</a:t>
            </a:r>
            <a:endParaRPr kumimoji="0" sz="1400" kern="0" dirty="0">
              <a:solidFill>
                <a:srgbClr val="000000"/>
              </a:solidFill>
              <a:latin typeface="Arial"/>
              <a:cs typeface="Arial"/>
              <a:sym typeface="Arial"/>
            </a:endParaRPr>
          </a:p>
        </p:txBody>
      </p:sp>
      <p:grpSp>
        <p:nvGrpSpPr>
          <p:cNvPr id="123" name="Google Shape;131;p1">
            <a:extLst>
              <a:ext uri="{FF2B5EF4-FFF2-40B4-BE49-F238E27FC236}">
                <a16:creationId xmlns:a16="http://schemas.microsoft.com/office/drawing/2014/main" id="{02AD9E47-B419-D74B-1DB6-5280D4CBEA96}"/>
              </a:ext>
            </a:extLst>
          </p:cNvPr>
          <p:cNvGrpSpPr/>
          <p:nvPr/>
        </p:nvGrpSpPr>
        <p:grpSpPr>
          <a:xfrm>
            <a:off x="5301409" y="4214200"/>
            <a:ext cx="1589182" cy="329800"/>
            <a:chOff x="3702915" y="1659478"/>
            <a:chExt cx="1734898" cy="360040"/>
          </a:xfrm>
        </p:grpSpPr>
        <p:sp>
          <p:nvSpPr>
            <p:cNvPr id="124" name="Google Shape;132;p1">
              <a:extLst>
                <a:ext uri="{FF2B5EF4-FFF2-40B4-BE49-F238E27FC236}">
                  <a16:creationId xmlns:a16="http://schemas.microsoft.com/office/drawing/2014/main" id="{BE98C8C0-2EC6-3293-22B4-B1428652E66F}"/>
                </a:ext>
              </a:extLst>
            </p:cNvPr>
            <p:cNvSpPr/>
            <p:nvPr/>
          </p:nvSpPr>
          <p:spPr>
            <a:xfrm>
              <a:off x="4394736"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25" name="Google Shape;133;p1">
              <a:extLst>
                <a:ext uri="{FF2B5EF4-FFF2-40B4-BE49-F238E27FC236}">
                  <a16:creationId xmlns:a16="http://schemas.microsoft.com/office/drawing/2014/main" id="{5C9C7F22-08DA-90F4-FE04-4B4BB3AFDCDB}"/>
                </a:ext>
              </a:extLst>
            </p:cNvPr>
            <p:cNvSpPr/>
            <p:nvPr/>
          </p:nvSpPr>
          <p:spPr>
            <a:xfrm>
              <a:off x="3702915"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126" name="Google Shape;134;p1">
              <a:extLst>
                <a:ext uri="{FF2B5EF4-FFF2-40B4-BE49-F238E27FC236}">
                  <a16:creationId xmlns:a16="http://schemas.microsoft.com/office/drawing/2014/main" id="{909610F6-CAA7-9805-5340-2FED11659AC3}"/>
                </a:ext>
              </a:extLst>
            </p:cNvPr>
            <p:cNvSpPr/>
            <p:nvPr/>
          </p:nvSpPr>
          <p:spPr>
            <a:xfrm>
              <a:off x="5077773" y="1659478"/>
              <a:ext cx="360040" cy="360040"/>
            </a:xfrm>
            <a:prstGeom prst="roundRect">
              <a:avLst>
                <a:gd name="adj" fmla="val 16667"/>
              </a:avLst>
            </a:prstGeom>
            <a:solidFill>
              <a:srgbClr val="F9E4DB"/>
            </a:solid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grpSp>
      <p:sp>
        <p:nvSpPr>
          <p:cNvPr id="95" name="Google Shape;188;p1">
            <a:extLst>
              <a:ext uri="{FF2B5EF4-FFF2-40B4-BE49-F238E27FC236}">
                <a16:creationId xmlns:a16="http://schemas.microsoft.com/office/drawing/2014/main" id="{45FC9029-0E2D-AF16-3024-42AE8E3CAD27}"/>
              </a:ext>
            </a:extLst>
          </p:cNvPr>
          <p:cNvSpPr/>
          <p:nvPr/>
        </p:nvSpPr>
        <p:spPr>
          <a:xfrm>
            <a:off x="4983539" y="4034268"/>
            <a:ext cx="2196298" cy="350276"/>
          </a:xfrm>
          <a:prstGeom prst="rect">
            <a:avLst/>
          </a:prstGeom>
          <a:blipFill rotWithShape="1">
            <a:blip r:embed="rId2">
              <a:alphaModFix/>
            </a:blip>
            <a:tile tx="0" ty="0" sx="100000" sy="100000" flip="none" algn="tl"/>
          </a:blipFill>
          <a:ln w="25400" cap="flat" cmpd="sng">
            <a:solidFill>
              <a:srgbClr val="CC6600"/>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Font typeface="Arial"/>
              <a:buNone/>
            </a:pPr>
            <a:endParaRPr kumimoji="0" kern="0">
              <a:solidFill>
                <a:srgbClr val="FFFFFF"/>
              </a:solidFill>
              <a:latin typeface="Book Antiqua"/>
              <a:ea typeface="Book Antiqua"/>
              <a:cs typeface="Book Antiqua"/>
              <a:sym typeface="Book Antiqua"/>
            </a:endParaRPr>
          </a:p>
        </p:txBody>
      </p:sp>
      <p:sp>
        <p:nvSpPr>
          <p:cNvPr id="97" name="Google Shape;190;p1">
            <a:extLst>
              <a:ext uri="{FF2B5EF4-FFF2-40B4-BE49-F238E27FC236}">
                <a16:creationId xmlns:a16="http://schemas.microsoft.com/office/drawing/2014/main" id="{1086F467-DFFA-1549-6069-7DC74935BE31}"/>
              </a:ext>
            </a:extLst>
          </p:cNvPr>
          <p:cNvSpPr txBox="1"/>
          <p:nvPr/>
        </p:nvSpPr>
        <p:spPr>
          <a:xfrm>
            <a:off x="7835609" y="4869497"/>
            <a:ext cx="21318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kumimoji="0" lang="ja-JP" altLang="en-US" sz="2400" kern="0" dirty="0">
                <a:solidFill>
                  <a:srgbClr val="0070C0"/>
                </a:solidFill>
                <a:latin typeface="Arial"/>
                <a:ea typeface="Arial"/>
                <a:cs typeface="Arial"/>
                <a:sym typeface="Arial"/>
              </a:rPr>
              <a:t>表</a:t>
            </a:r>
            <a:r>
              <a:rPr kumimoji="0" lang="ja-JP" altLang="en-US" sz="2400" kern="0" dirty="0">
                <a:solidFill>
                  <a:srgbClr val="000000"/>
                </a:solidFill>
                <a:latin typeface="Arial"/>
                <a:ea typeface="Arial"/>
                <a:cs typeface="Arial"/>
                <a:sym typeface="Arial"/>
              </a:rPr>
              <a:t>　　  寺脇</a:t>
            </a:r>
            <a:endParaRPr kumimoji="0" sz="1400" kern="0" dirty="0">
              <a:solidFill>
                <a:srgbClr val="000000"/>
              </a:solidFill>
              <a:latin typeface="Arial"/>
              <a:cs typeface="Arial"/>
              <a:sym typeface="Arial"/>
            </a:endParaRPr>
          </a:p>
        </p:txBody>
      </p:sp>
      <p:sp>
        <p:nvSpPr>
          <p:cNvPr id="2" name="Google Shape;175;p1">
            <a:extLst>
              <a:ext uri="{FF2B5EF4-FFF2-40B4-BE49-F238E27FC236}">
                <a16:creationId xmlns:a16="http://schemas.microsoft.com/office/drawing/2014/main" id="{CF61D500-20DC-FAA9-584B-882E0E505CFC}"/>
              </a:ext>
            </a:extLst>
          </p:cNvPr>
          <p:cNvSpPr txBox="1"/>
          <p:nvPr/>
        </p:nvSpPr>
        <p:spPr>
          <a:xfrm>
            <a:off x="5015771" y="5602000"/>
            <a:ext cx="2131834" cy="461624"/>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ja-JP" altLang="en-US" sz="2400" kern="0" dirty="0">
                <a:solidFill>
                  <a:srgbClr val="000000"/>
                </a:solidFill>
                <a:latin typeface="Arial"/>
                <a:ea typeface="Arial"/>
                <a:cs typeface="Arial"/>
                <a:sym typeface="Arial"/>
              </a:rPr>
              <a:t>       </a:t>
            </a:r>
            <a:r>
              <a:rPr kumimoji="0" lang="ja-JP" altLang="en-US" sz="2400" kern="0" dirty="0">
                <a:solidFill>
                  <a:srgbClr val="000000"/>
                </a:solidFill>
                <a:latin typeface="Arial"/>
                <a:ea typeface="Arial"/>
                <a:cs typeface="Arial"/>
                <a:sym typeface="Arial"/>
              </a:rPr>
              <a:t>　　</a:t>
            </a:r>
            <a:r>
              <a:rPr lang="ja-JP" altLang="en-US" sz="2400" kern="0" dirty="0">
                <a:latin typeface="Arial"/>
                <a:ea typeface="Arial"/>
                <a:cs typeface="Arial"/>
                <a:sym typeface="Arial"/>
              </a:rPr>
              <a:t>川口</a:t>
            </a:r>
            <a:endParaRPr kumimoji="0" sz="1400" kern="0" dirty="0">
              <a:latin typeface="Arial"/>
              <a:cs typeface="Arial"/>
              <a:sym typeface="Arial"/>
            </a:endParaRPr>
          </a:p>
        </p:txBody>
      </p:sp>
    </p:spTree>
    <p:extLst>
      <p:ext uri="{BB962C8B-B14F-4D97-AF65-F5344CB8AC3E}">
        <p14:creationId xmlns:p14="http://schemas.microsoft.com/office/powerpoint/2010/main" val="347169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871A38-F51C-FA62-CBE5-91DD8BE424F2}"/>
              </a:ext>
            </a:extLst>
          </p:cNvPr>
          <p:cNvSpPr>
            <a:spLocks noGrp="1"/>
          </p:cNvSpPr>
          <p:nvPr>
            <p:ph type="title"/>
          </p:nvPr>
        </p:nvSpPr>
        <p:spPr/>
        <p:txBody>
          <a:bodyPr/>
          <a:lstStyle/>
          <a:p>
            <a:r>
              <a:rPr kumimoji="1" lang="ja-JP" altLang="en-US" dirty="0"/>
              <a:t>そもそも「目標」とは・・・</a:t>
            </a:r>
          </a:p>
        </p:txBody>
      </p:sp>
      <p:sp>
        <p:nvSpPr>
          <p:cNvPr id="3" name="コンテンツ プレースホルダー 2">
            <a:extLst>
              <a:ext uri="{FF2B5EF4-FFF2-40B4-BE49-F238E27FC236}">
                <a16:creationId xmlns:a16="http://schemas.microsoft.com/office/drawing/2014/main" id="{43834306-718A-3E68-7222-B161E9D67273}"/>
              </a:ext>
            </a:extLst>
          </p:cNvPr>
          <p:cNvSpPr>
            <a:spLocks noGrp="1"/>
          </p:cNvSpPr>
          <p:nvPr>
            <p:ph idx="1"/>
          </p:nvPr>
        </p:nvSpPr>
        <p:spPr>
          <a:xfrm>
            <a:off x="1454174" y="2055017"/>
            <a:ext cx="8915400" cy="3777622"/>
          </a:xfrm>
        </p:spPr>
        <p:txBody>
          <a:bodyPr>
            <a:normAutofit/>
          </a:bodyPr>
          <a:lstStyle/>
          <a:p>
            <a:pPr marL="0" indent="0">
              <a:buNone/>
            </a:pPr>
            <a:r>
              <a:rPr kumimoji="1" lang="ja-JP" altLang="en-US" sz="2800" dirty="0"/>
              <a:t>広辞苑によると</a:t>
            </a:r>
            <a:endParaRPr kumimoji="1" lang="en-US" altLang="ja-JP" sz="2800" dirty="0"/>
          </a:p>
          <a:p>
            <a:pPr marL="0" indent="0">
              <a:buNone/>
            </a:pPr>
            <a:r>
              <a:rPr lang="ja-JP" altLang="en-US" sz="2800" dirty="0"/>
              <a:t>「</a:t>
            </a:r>
            <a:r>
              <a:rPr lang="ja-JP" altLang="en-US" sz="2800" dirty="0">
                <a:latin typeface="BIZ UD明朝 Medium" panose="02020500000000000000" pitchFamily="17" charset="-128"/>
                <a:ea typeface="BIZ UD明朝 Medium" panose="02020500000000000000" pitchFamily="17" charset="-128"/>
              </a:rPr>
              <a:t>目的を達成するために設けためあて</a:t>
            </a:r>
            <a:r>
              <a:rPr lang="ja-JP" altLang="en-US" sz="2800" dirty="0"/>
              <a:t>」</a:t>
            </a:r>
            <a:endParaRPr lang="en-US" altLang="ja-JP" sz="2800" dirty="0"/>
          </a:p>
          <a:p>
            <a:pPr marL="0" indent="0">
              <a:buNone/>
            </a:pPr>
            <a:endParaRPr kumimoji="1" lang="en-US" altLang="ja-JP" sz="2800" dirty="0"/>
          </a:p>
          <a:p>
            <a:pPr marL="0" indent="0">
              <a:buNone/>
            </a:pPr>
            <a:r>
              <a:rPr lang="ja-JP" altLang="en-US" sz="2400" dirty="0"/>
              <a:t>●目的：最終的なゴール</a:t>
            </a:r>
            <a:endParaRPr lang="en-US" altLang="ja-JP" sz="2400" dirty="0"/>
          </a:p>
          <a:p>
            <a:pPr marL="0" indent="0">
              <a:buNone/>
            </a:pPr>
            <a:r>
              <a:rPr lang="ja-JP" altLang="en-US" sz="2400" dirty="0"/>
              <a:t>　　</a:t>
            </a:r>
            <a:endParaRPr lang="en-US" altLang="ja-JP" sz="2400" dirty="0"/>
          </a:p>
          <a:p>
            <a:pPr marL="0" indent="0">
              <a:buNone/>
            </a:pPr>
            <a:r>
              <a:rPr lang="ja-JP" altLang="en-US" sz="2400" dirty="0"/>
              <a:t>●目標：ゴールに到達するための具体的な段階や目印</a:t>
            </a:r>
            <a:endParaRPr kumimoji="1" lang="ja-JP" altLang="en-US" sz="2400" dirty="0"/>
          </a:p>
        </p:txBody>
      </p:sp>
      <p:sp>
        <p:nvSpPr>
          <p:cNvPr id="4" name="テキスト ボックス 3">
            <a:extLst>
              <a:ext uri="{FF2B5EF4-FFF2-40B4-BE49-F238E27FC236}">
                <a16:creationId xmlns:a16="http://schemas.microsoft.com/office/drawing/2014/main" id="{DF72C7B1-EB62-0E57-D40B-F477F63E125B}"/>
              </a:ext>
            </a:extLst>
          </p:cNvPr>
          <p:cNvSpPr txBox="1"/>
          <p:nvPr/>
        </p:nvSpPr>
        <p:spPr>
          <a:xfrm>
            <a:off x="1554480" y="5823932"/>
            <a:ext cx="9418320" cy="1200329"/>
          </a:xfrm>
          <a:prstGeom prst="rect">
            <a:avLst/>
          </a:prstGeom>
          <a:noFill/>
        </p:spPr>
        <p:txBody>
          <a:bodyPr wrap="square" rtlCol="0">
            <a:spAutoFit/>
          </a:bodyPr>
          <a:lstStyle/>
          <a:p>
            <a:r>
              <a:rPr kumimoji="1" lang="ja-JP" altLang="en-US" sz="2400" dirty="0">
                <a:latin typeface="BIZ UDP明朝 Medium" panose="02020500000000000000" pitchFamily="18" charset="-128"/>
                <a:ea typeface="BIZ UDP明朝 Medium" panose="02020500000000000000" pitchFamily="18" charset="-128"/>
              </a:rPr>
              <a:t>目標について考えるには、まず目的について考える必要があるのでは</a:t>
            </a:r>
            <a:r>
              <a:rPr kumimoji="1" lang="en-US" altLang="ja-JP" sz="2400" dirty="0">
                <a:latin typeface="BIZ UDP明朝 Medium" panose="02020500000000000000" pitchFamily="18" charset="-128"/>
                <a:ea typeface="BIZ UDP明朝 Medium" panose="02020500000000000000" pitchFamily="18" charset="-128"/>
              </a:rPr>
              <a:t>...</a:t>
            </a:r>
          </a:p>
          <a:p>
            <a:endParaRPr kumimoji="1" lang="en-US" altLang="ja-JP" sz="2400" dirty="0">
              <a:latin typeface="BIZ UDP明朝 Medium" panose="02020500000000000000" pitchFamily="18" charset="-128"/>
              <a:ea typeface="BIZ UDP明朝 Medium" panose="02020500000000000000" pitchFamily="18" charset="-128"/>
            </a:endParaRPr>
          </a:p>
          <a:p>
            <a:endParaRPr kumimoji="1" lang="en-US" altLang="ja-JP" sz="2400" dirty="0">
              <a:latin typeface="BIZ UDP明朝 Medium" panose="02020500000000000000" pitchFamily="18" charset="-128"/>
              <a:ea typeface="BIZ UDP明朝 Medium" panose="02020500000000000000" pitchFamily="18" charset="-128"/>
            </a:endParaRPr>
          </a:p>
        </p:txBody>
      </p:sp>
      <p:sp>
        <p:nvSpPr>
          <p:cNvPr id="5" name="矢印: 下 4">
            <a:extLst>
              <a:ext uri="{FF2B5EF4-FFF2-40B4-BE49-F238E27FC236}">
                <a16:creationId xmlns:a16="http://schemas.microsoft.com/office/drawing/2014/main" id="{48610326-EA22-7A5C-1F2E-90C07AC41EA0}"/>
              </a:ext>
            </a:extLst>
          </p:cNvPr>
          <p:cNvSpPr/>
          <p:nvPr/>
        </p:nvSpPr>
        <p:spPr>
          <a:xfrm rot="10800000">
            <a:off x="2057400" y="4121036"/>
            <a:ext cx="290945" cy="507076"/>
          </a:xfrm>
          <a:prstGeom prst="downArrow">
            <a:avLst>
              <a:gd name="adj1" fmla="val 50000"/>
              <a:gd name="adj2" fmla="val 81428"/>
            </a:avLst>
          </a:prstGeom>
          <a:solidFill>
            <a:srgbClr val="F7751D"/>
          </a:solidFill>
          <a:ln>
            <a:solidFill>
              <a:srgbClr val="F775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コネクタ: カギ線 7">
            <a:extLst>
              <a:ext uri="{FF2B5EF4-FFF2-40B4-BE49-F238E27FC236}">
                <a16:creationId xmlns:a16="http://schemas.microsoft.com/office/drawing/2014/main" id="{E36DCF16-38D5-0781-D756-AAD8E233A072}"/>
              </a:ext>
            </a:extLst>
          </p:cNvPr>
          <p:cNvCxnSpPr/>
          <p:nvPr/>
        </p:nvCxnSpPr>
        <p:spPr>
          <a:xfrm flipV="1">
            <a:off x="7556269" y="3784370"/>
            <a:ext cx="1039091" cy="590204"/>
          </a:xfrm>
          <a:prstGeom prst="bentConnector3">
            <a:avLst>
              <a:gd name="adj1" fmla="val 57200"/>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コネクタ: カギ線 9">
            <a:extLst>
              <a:ext uri="{FF2B5EF4-FFF2-40B4-BE49-F238E27FC236}">
                <a16:creationId xmlns:a16="http://schemas.microsoft.com/office/drawing/2014/main" id="{3F4CA960-3DAA-BB73-1D61-1356DC737693}"/>
              </a:ext>
            </a:extLst>
          </p:cNvPr>
          <p:cNvCxnSpPr>
            <a:cxnSpLocks/>
          </p:cNvCxnSpPr>
          <p:nvPr/>
        </p:nvCxnSpPr>
        <p:spPr>
          <a:xfrm flipV="1">
            <a:off x="8595359" y="2901874"/>
            <a:ext cx="1074096" cy="882496"/>
          </a:xfrm>
          <a:prstGeom prst="bentConnector3">
            <a:avLst>
              <a:gd name="adj1" fmla="val 50000"/>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F03F0D30-3D35-D197-384E-2BA3C1BEEFA0}"/>
              </a:ext>
            </a:extLst>
          </p:cNvPr>
          <p:cNvCxnSpPr>
            <a:cxnSpLocks/>
          </p:cNvCxnSpPr>
          <p:nvPr/>
        </p:nvCxnSpPr>
        <p:spPr>
          <a:xfrm flipV="1">
            <a:off x="9669455" y="1998136"/>
            <a:ext cx="1189065" cy="903738"/>
          </a:xfrm>
          <a:prstGeom prst="bentConnector3">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5" name="グラフィックス 14" descr="歩く 枠線">
            <a:extLst>
              <a:ext uri="{FF2B5EF4-FFF2-40B4-BE49-F238E27FC236}">
                <a16:creationId xmlns:a16="http://schemas.microsoft.com/office/drawing/2014/main" id="{14964D51-5E27-B31B-E98E-D38B75BD7D4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43223" y="3540917"/>
            <a:ext cx="914400" cy="914400"/>
          </a:xfrm>
          <a:prstGeom prst="rect">
            <a:avLst/>
          </a:prstGeom>
        </p:spPr>
      </p:pic>
      <p:sp>
        <p:nvSpPr>
          <p:cNvPr id="16" name="四角形: 角を丸くする 15">
            <a:extLst>
              <a:ext uri="{FF2B5EF4-FFF2-40B4-BE49-F238E27FC236}">
                <a16:creationId xmlns:a16="http://schemas.microsoft.com/office/drawing/2014/main" id="{7773EB94-3256-0E0A-11CD-71C16A93F6D9}"/>
              </a:ext>
            </a:extLst>
          </p:cNvPr>
          <p:cNvSpPr/>
          <p:nvPr/>
        </p:nvSpPr>
        <p:spPr>
          <a:xfrm>
            <a:off x="8201037" y="3083348"/>
            <a:ext cx="788645" cy="507076"/>
          </a:xfrm>
          <a:prstGeom prst="roundRect">
            <a:avLst/>
          </a:prstGeom>
          <a:solidFill>
            <a:srgbClr val="F0B1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目標</a:t>
            </a:r>
          </a:p>
        </p:txBody>
      </p:sp>
      <p:sp>
        <p:nvSpPr>
          <p:cNvPr id="17" name="四角形: 角を丸くする 16">
            <a:extLst>
              <a:ext uri="{FF2B5EF4-FFF2-40B4-BE49-F238E27FC236}">
                <a16:creationId xmlns:a16="http://schemas.microsoft.com/office/drawing/2014/main" id="{41E15A4D-9244-B50A-40C0-78D69820033D}"/>
              </a:ext>
            </a:extLst>
          </p:cNvPr>
          <p:cNvSpPr/>
          <p:nvPr/>
        </p:nvSpPr>
        <p:spPr>
          <a:xfrm>
            <a:off x="9258148" y="2171700"/>
            <a:ext cx="741170" cy="507076"/>
          </a:xfrm>
          <a:prstGeom prst="roundRect">
            <a:avLst/>
          </a:prstGeom>
          <a:solidFill>
            <a:srgbClr val="FB95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目標</a:t>
            </a:r>
          </a:p>
        </p:txBody>
      </p:sp>
      <p:sp>
        <p:nvSpPr>
          <p:cNvPr id="18" name="楕円 17">
            <a:extLst>
              <a:ext uri="{FF2B5EF4-FFF2-40B4-BE49-F238E27FC236}">
                <a16:creationId xmlns:a16="http://schemas.microsoft.com/office/drawing/2014/main" id="{84654189-689D-37C4-B89F-D75894DF5B2C}"/>
              </a:ext>
            </a:extLst>
          </p:cNvPr>
          <p:cNvSpPr/>
          <p:nvPr/>
        </p:nvSpPr>
        <p:spPr>
          <a:xfrm>
            <a:off x="10889880" y="1405649"/>
            <a:ext cx="1171679" cy="1184974"/>
          </a:xfrm>
          <a:prstGeom prst="ellipse">
            <a:avLst/>
          </a:prstGeom>
          <a:solidFill>
            <a:srgbClr val="F7751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目的</a:t>
            </a:r>
          </a:p>
        </p:txBody>
      </p:sp>
    </p:spTree>
    <p:extLst>
      <p:ext uri="{BB962C8B-B14F-4D97-AF65-F5344CB8AC3E}">
        <p14:creationId xmlns:p14="http://schemas.microsoft.com/office/powerpoint/2010/main" val="1125936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7E8610-2DF7-4AF0-B876-0F3B7882A6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1C8C023-62A6-4DA0-8DF4-3F4EA94090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CE68C4E8-D1D3-2077-8724-FA51744BB63F}"/>
              </a:ext>
            </a:extLst>
          </p:cNvPr>
          <p:cNvSpPr>
            <a:spLocks noGrp="1"/>
          </p:cNvSpPr>
          <p:nvPr>
            <p:ph type="title"/>
          </p:nvPr>
        </p:nvSpPr>
        <p:spPr>
          <a:xfrm>
            <a:off x="1843391" y="624110"/>
            <a:ext cx="9383408" cy="1280890"/>
          </a:xfrm>
        </p:spPr>
        <p:txBody>
          <a:bodyPr>
            <a:normAutofit/>
          </a:bodyPr>
          <a:lstStyle/>
          <a:p>
            <a:r>
              <a:rPr kumimoji="1" lang="ja-JP" altLang="en-US" dirty="0">
                <a:solidFill>
                  <a:schemeClr val="bg1"/>
                </a:solidFill>
              </a:rPr>
              <a:t>目的を見つける方法</a:t>
            </a:r>
          </a:p>
        </p:txBody>
      </p:sp>
      <p:sp>
        <p:nvSpPr>
          <p:cNvPr id="13" name="Freeform 11">
            <a:extLst>
              <a:ext uri="{FF2B5EF4-FFF2-40B4-BE49-F238E27FC236}">
                <a16:creationId xmlns:a16="http://schemas.microsoft.com/office/drawing/2014/main" id="{26B9FE07-322E-43FB-8707-C9826BD903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graphicFrame>
        <p:nvGraphicFramePr>
          <p:cNvPr id="5" name="コンテンツ プレースホルダー 2">
            <a:extLst>
              <a:ext uri="{FF2B5EF4-FFF2-40B4-BE49-F238E27FC236}">
                <a16:creationId xmlns:a16="http://schemas.microsoft.com/office/drawing/2014/main" id="{C1DDB016-79E2-3CF5-3143-997EEAC3D433}"/>
              </a:ext>
            </a:extLst>
          </p:cNvPr>
          <p:cNvGraphicFramePr>
            <a:graphicFrameLocks noGrp="1"/>
          </p:cNvGraphicFramePr>
          <p:nvPr>
            <p:ph idx="1"/>
            <p:extLst>
              <p:ext uri="{D42A27DB-BD31-4B8C-83A1-F6EECF244321}">
                <p14:modId xmlns:p14="http://schemas.microsoft.com/office/powerpoint/2010/main" val="1639015091"/>
              </p:ext>
            </p:extLst>
          </p:nvPr>
        </p:nvGraphicFramePr>
        <p:xfrm>
          <a:off x="1089028" y="2852928"/>
          <a:ext cx="3089779" cy="3290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四角形: 角を丸くする 21">
            <a:extLst>
              <a:ext uri="{FF2B5EF4-FFF2-40B4-BE49-F238E27FC236}">
                <a16:creationId xmlns:a16="http://schemas.microsoft.com/office/drawing/2014/main" id="{CA22FC44-ED82-C200-244B-1E46581601F9}"/>
              </a:ext>
            </a:extLst>
          </p:cNvPr>
          <p:cNvSpPr/>
          <p:nvPr/>
        </p:nvSpPr>
        <p:spPr>
          <a:xfrm>
            <a:off x="4420167" y="3254126"/>
            <a:ext cx="2359740" cy="183340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ja-JP" altLang="en-US"/>
          </a:p>
        </p:txBody>
      </p:sp>
      <p:grpSp>
        <p:nvGrpSpPr>
          <p:cNvPr id="23" name="グループ化 22">
            <a:extLst>
              <a:ext uri="{FF2B5EF4-FFF2-40B4-BE49-F238E27FC236}">
                <a16:creationId xmlns:a16="http://schemas.microsoft.com/office/drawing/2014/main" id="{49BC49F4-E6BA-9222-155C-F14F5C781AD2}"/>
              </a:ext>
            </a:extLst>
          </p:cNvPr>
          <p:cNvGrpSpPr/>
          <p:nvPr/>
        </p:nvGrpSpPr>
        <p:grpSpPr>
          <a:xfrm>
            <a:off x="4738717" y="3603827"/>
            <a:ext cx="2699371" cy="1765891"/>
            <a:chOff x="3849669" y="716678"/>
            <a:chExt cx="2887252" cy="1833405"/>
          </a:xfrm>
        </p:grpSpPr>
        <p:sp>
          <p:nvSpPr>
            <p:cNvPr id="24" name="四角形: 角を丸くする 23">
              <a:extLst>
                <a:ext uri="{FF2B5EF4-FFF2-40B4-BE49-F238E27FC236}">
                  <a16:creationId xmlns:a16="http://schemas.microsoft.com/office/drawing/2014/main" id="{8523892F-4755-5A00-C566-E57FF211CB9E}"/>
                </a:ext>
              </a:extLst>
            </p:cNvPr>
            <p:cNvSpPr/>
            <p:nvPr/>
          </p:nvSpPr>
          <p:spPr>
            <a:xfrm>
              <a:off x="3849669" y="716678"/>
              <a:ext cx="2887252" cy="1833405"/>
            </a:xfrm>
            <a:prstGeom prst="roundRect">
              <a:avLst>
                <a:gd name="adj" fmla="val 10000"/>
              </a:avLst>
            </a:prstGeom>
          </p:spPr>
          <p:style>
            <a:lnRef idx="1">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25" name="四角形: 角を丸くする 4">
              <a:extLst>
                <a:ext uri="{FF2B5EF4-FFF2-40B4-BE49-F238E27FC236}">
                  <a16:creationId xmlns:a16="http://schemas.microsoft.com/office/drawing/2014/main" id="{1CCD77DC-01BB-3AB3-5F9E-D71F6A6553A6}"/>
                </a:ext>
              </a:extLst>
            </p:cNvPr>
            <p:cNvSpPr txBox="1"/>
            <p:nvPr/>
          </p:nvSpPr>
          <p:spPr>
            <a:xfrm>
              <a:off x="3903368" y="770377"/>
              <a:ext cx="2711447" cy="172600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sz="2400" kern="1200" dirty="0"/>
                <a:t>思いつくことを</a:t>
              </a:r>
              <a:endParaRPr kumimoji="1" lang="en-US" altLang="ja-JP" sz="2400" kern="1200" dirty="0"/>
            </a:p>
            <a:p>
              <a:pPr marL="0" lvl="0" indent="0" algn="ctr" defTabSz="1244600">
                <a:lnSpc>
                  <a:spcPct val="90000"/>
                </a:lnSpc>
                <a:spcBef>
                  <a:spcPct val="0"/>
                </a:spcBef>
                <a:spcAft>
                  <a:spcPct val="35000"/>
                </a:spcAft>
                <a:buNone/>
              </a:pPr>
              <a:endParaRPr kumimoji="1" lang="en-US" altLang="ja-JP" sz="2400" dirty="0"/>
            </a:p>
            <a:p>
              <a:pPr marL="0" lvl="0" indent="0" algn="ctr" defTabSz="1244600">
                <a:lnSpc>
                  <a:spcPct val="90000"/>
                </a:lnSpc>
                <a:spcBef>
                  <a:spcPct val="0"/>
                </a:spcBef>
                <a:spcAft>
                  <a:spcPct val="35000"/>
                </a:spcAft>
                <a:buNone/>
              </a:pPr>
              <a:r>
                <a:rPr kumimoji="1" lang="ja-JP" sz="2400" kern="1200" dirty="0"/>
                <a:t>紙に書いてみる</a:t>
              </a:r>
              <a:endParaRPr lang="en-US" sz="2400" kern="1200" dirty="0"/>
            </a:p>
          </p:txBody>
        </p:sp>
      </p:grpSp>
      <p:sp>
        <p:nvSpPr>
          <p:cNvPr id="26" name="四角形: 角を丸くする 25">
            <a:extLst>
              <a:ext uri="{FF2B5EF4-FFF2-40B4-BE49-F238E27FC236}">
                <a16:creationId xmlns:a16="http://schemas.microsoft.com/office/drawing/2014/main" id="{3664A98D-3E4A-3C3C-F35E-FCC1978D1BEA}"/>
              </a:ext>
            </a:extLst>
          </p:cNvPr>
          <p:cNvSpPr/>
          <p:nvPr/>
        </p:nvSpPr>
        <p:spPr>
          <a:xfrm>
            <a:off x="8107877" y="3254126"/>
            <a:ext cx="2359740" cy="183340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ja-JP" altLang="en-US"/>
          </a:p>
        </p:txBody>
      </p:sp>
      <p:grpSp>
        <p:nvGrpSpPr>
          <p:cNvPr id="27" name="グループ化 26">
            <a:extLst>
              <a:ext uri="{FF2B5EF4-FFF2-40B4-BE49-F238E27FC236}">
                <a16:creationId xmlns:a16="http://schemas.microsoft.com/office/drawing/2014/main" id="{1F62519E-2EBF-052D-51CA-651B98864035}"/>
              </a:ext>
            </a:extLst>
          </p:cNvPr>
          <p:cNvGrpSpPr/>
          <p:nvPr/>
        </p:nvGrpSpPr>
        <p:grpSpPr>
          <a:xfrm>
            <a:off x="8443586" y="3603827"/>
            <a:ext cx="2742917" cy="1833405"/>
            <a:chOff x="5799066" y="422892"/>
            <a:chExt cx="3997039" cy="2538120"/>
          </a:xfrm>
        </p:grpSpPr>
        <p:sp>
          <p:nvSpPr>
            <p:cNvPr id="28" name="四角形: 角を丸くする 27">
              <a:extLst>
                <a:ext uri="{FF2B5EF4-FFF2-40B4-BE49-F238E27FC236}">
                  <a16:creationId xmlns:a16="http://schemas.microsoft.com/office/drawing/2014/main" id="{96255BBA-9E54-5E1E-5FBA-B581ADA1F619}"/>
                </a:ext>
              </a:extLst>
            </p:cNvPr>
            <p:cNvSpPr/>
            <p:nvPr/>
          </p:nvSpPr>
          <p:spPr>
            <a:xfrm>
              <a:off x="5799066" y="422892"/>
              <a:ext cx="3997039" cy="2538120"/>
            </a:xfrm>
            <a:prstGeom prst="roundRect">
              <a:avLst>
                <a:gd name="adj" fmla="val 10000"/>
              </a:avLst>
            </a:prstGeom>
          </p:spPr>
          <p:style>
            <a:lnRef idx="1">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29" name="四角形: 角を丸くする 4">
              <a:extLst>
                <a:ext uri="{FF2B5EF4-FFF2-40B4-BE49-F238E27FC236}">
                  <a16:creationId xmlns:a16="http://schemas.microsoft.com/office/drawing/2014/main" id="{C9BF50EC-9930-7455-F9C1-4AF84D70B542}"/>
                </a:ext>
              </a:extLst>
            </p:cNvPr>
            <p:cNvSpPr txBox="1"/>
            <p:nvPr/>
          </p:nvSpPr>
          <p:spPr>
            <a:xfrm>
              <a:off x="5799066" y="486903"/>
              <a:ext cx="3848362" cy="238944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kumimoji="1" lang="ja-JP" sz="2400" kern="1200" dirty="0"/>
                <a:t>人よりも</a:t>
              </a:r>
              <a:endParaRPr kumimoji="1" lang="en-US" altLang="ja-JP" sz="2400" kern="1200" dirty="0"/>
            </a:p>
            <a:p>
              <a:pPr marL="0" lvl="0" indent="0" algn="ctr" defTabSz="1733550">
                <a:lnSpc>
                  <a:spcPct val="90000"/>
                </a:lnSpc>
                <a:spcBef>
                  <a:spcPct val="0"/>
                </a:spcBef>
                <a:spcAft>
                  <a:spcPct val="35000"/>
                </a:spcAft>
                <a:buNone/>
              </a:pPr>
              <a:r>
                <a:rPr kumimoji="1" lang="ja-JP" sz="2400" kern="1200" dirty="0"/>
                <a:t>得意なことを</a:t>
              </a:r>
              <a:endParaRPr kumimoji="1" lang="en-US" altLang="ja-JP" sz="2400" kern="1200" dirty="0"/>
            </a:p>
            <a:p>
              <a:pPr marL="0" lvl="0" indent="0" algn="ctr" defTabSz="1733550">
                <a:lnSpc>
                  <a:spcPct val="90000"/>
                </a:lnSpc>
                <a:spcBef>
                  <a:spcPct val="0"/>
                </a:spcBef>
                <a:spcAft>
                  <a:spcPct val="35000"/>
                </a:spcAft>
                <a:buNone/>
              </a:pPr>
              <a:r>
                <a:rPr kumimoji="1" lang="ja-JP" sz="2400" kern="1200" dirty="0"/>
                <a:t>考える</a:t>
              </a:r>
              <a:endParaRPr lang="en-US" sz="2400" kern="1200" dirty="0"/>
            </a:p>
          </p:txBody>
        </p:sp>
      </p:grpSp>
    </p:spTree>
    <p:extLst>
      <p:ext uri="{BB962C8B-B14F-4D97-AF65-F5344CB8AC3E}">
        <p14:creationId xmlns:p14="http://schemas.microsoft.com/office/powerpoint/2010/main" val="177432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grpId="1" nodeType="clickEffect">
                                  <p:stCondLst>
                                    <p:cond delay="0"/>
                                  </p:stCondLst>
                                  <p:childTnLst>
                                    <p:animEffect transition="out" filter="fade">
                                      <p:cBhvr>
                                        <p:cTn id="22" dur="500" tmFilter="0, 0; .2, .5; .8, .5; 1, 0"/>
                                        <p:tgtEl>
                                          <p:spTgt spid="5"/>
                                        </p:tgtEl>
                                      </p:cBhvr>
                                    </p:animEffect>
                                    <p:animScale>
                                      <p:cBhvr>
                                        <p:cTn id="23"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P spid="22"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7377AB-6928-1DCD-A3CA-D732D0568CC4}"/>
              </a:ext>
            </a:extLst>
          </p:cNvPr>
          <p:cNvSpPr>
            <a:spLocks noGrp="1"/>
          </p:cNvSpPr>
          <p:nvPr>
            <p:ph type="title"/>
          </p:nvPr>
        </p:nvSpPr>
        <p:spPr>
          <a:xfrm>
            <a:off x="2592925" y="640736"/>
            <a:ext cx="8911687" cy="1280890"/>
          </a:xfrm>
        </p:spPr>
        <p:txBody>
          <a:bodyPr vert="horz" lIns="91440" tIns="45720" rIns="91440" bIns="45720" rtlCol="0" anchor="t">
            <a:normAutofit/>
          </a:bodyPr>
          <a:lstStyle/>
          <a:p>
            <a:r>
              <a:rPr kumimoji="1" lang="ja-JP" altLang="en-US"/>
              <a:t>あれ？こんなやりとり</a:t>
            </a:r>
            <a:br>
              <a:rPr kumimoji="1" lang="en-US" altLang="ja-JP"/>
            </a:br>
            <a:r>
              <a:rPr kumimoji="1" lang="ja-JP" altLang="en-US"/>
              <a:t>最近したような気がする・・・</a:t>
            </a:r>
          </a:p>
        </p:txBody>
      </p:sp>
      <p:sp>
        <p:nvSpPr>
          <p:cNvPr id="4" name="タイトル 1">
            <a:extLst>
              <a:ext uri="{FF2B5EF4-FFF2-40B4-BE49-F238E27FC236}">
                <a16:creationId xmlns:a16="http://schemas.microsoft.com/office/drawing/2014/main" id="{3372E61C-3139-905F-037E-CE317DCF7E35}"/>
              </a:ext>
            </a:extLst>
          </p:cNvPr>
          <p:cNvSpPr txBox="1">
            <a:spLocks/>
          </p:cNvSpPr>
          <p:nvPr/>
        </p:nvSpPr>
        <p:spPr>
          <a:xfrm>
            <a:off x="2045970" y="2319672"/>
            <a:ext cx="6915150" cy="4206858"/>
          </a:xfrm>
          <a:prstGeom prst="rect">
            <a:avLst/>
          </a:prstGeom>
        </p:spPr>
        <p:txBody>
          <a:bodyPr vert="horz" lIns="91440" tIns="45720" rIns="91440" bIns="45720" rtlCol="0">
            <a:normAutofit/>
          </a:bodyPr>
          <a:lst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nSpc>
                <a:spcPct val="90000"/>
              </a:lnSpc>
              <a:spcBef>
                <a:spcPts val="1000"/>
              </a:spcBef>
              <a:buClr>
                <a:schemeClr val="accent1"/>
              </a:buClr>
            </a:pPr>
            <a:r>
              <a:rPr lang="ja-JP" altLang="en-US" sz="3300" dirty="0">
                <a:solidFill>
                  <a:schemeClr val="tx1">
                    <a:lumMod val="75000"/>
                    <a:lumOff val="25000"/>
                  </a:schemeClr>
                </a:solidFill>
                <a:latin typeface="+mn-lt"/>
                <a:ea typeface="+mn-ea"/>
                <a:cs typeface="+mn-cs"/>
              </a:rPr>
              <a:t>　そうです！</a:t>
            </a:r>
            <a:endParaRPr lang="en-US" altLang="ja-JP" sz="3300" dirty="0">
              <a:solidFill>
                <a:schemeClr val="tx1">
                  <a:lumMod val="75000"/>
                  <a:lumOff val="25000"/>
                </a:schemeClr>
              </a:solidFill>
              <a:latin typeface="+mn-lt"/>
              <a:ea typeface="+mn-ea"/>
              <a:cs typeface="+mn-cs"/>
            </a:endParaRPr>
          </a:p>
          <a:p>
            <a:pPr>
              <a:lnSpc>
                <a:spcPct val="90000"/>
              </a:lnSpc>
              <a:spcBef>
                <a:spcPts val="1000"/>
              </a:spcBef>
              <a:buClr>
                <a:schemeClr val="accent1"/>
              </a:buClr>
              <a:buFont typeface="Wingdings 3" charset="2"/>
              <a:buChar char=""/>
            </a:pPr>
            <a:endParaRPr lang="en-US" altLang="ja-JP" sz="3300" dirty="0">
              <a:solidFill>
                <a:schemeClr val="tx1">
                  <a:lumMod val="75000"/>
                  <a:lumOff val="25000"/>
                </a:schemeClr>
              </a:solidFill>
              <a:latin typeface="+mn-lt"/>
              <a:ea typeface="+mn-ea"/>
              <a:cs typeface="+mn-cs"/>
            </a:endParaRPr>
          </a:p>
          <a:p>
            <a:pPr>
              <a:lnSpc>
                <a:spcPct val="90000"/>
              </a:lnSpc>
              <a:spcBef>
                <a:spcPts val="1000"/>
              </a:spcBef>
              <a:buClr>
                <a:schemeClr val="accent1"/>
              </a:buClr>
            </a:pPr>
            <a:r>
              <a:rPr lang="en-US" altLang="ja-JP" sz="3300" dirty="0">
                <a:solidFill>
                  <a:schemeClr val="tx1">
                    <a:lumMod val="75000"/>
                    <a:lumOff val="25000"/>
                  </a:schemeClr>
                </a:solidFill>
                <a:latin typeface="+mn-lt"/>
                <a:ea typeface="+mn-ea"/>
                <a:cs typeface="+mn-cs"/>
              </a:rPr>
              <a:t>6</a:t>
            </a:r>
            <a:r>
              <a:rPr lang="ja-JP" altLang="en-US" sz="3300" dirty="0">
                <a:solidFill>
                  <a:schemeClr val="tx1">
                    <a:lumMod val="75000"/>
                    <a:lumOff val="25000"/>
                  </a:schemeClr>
                </a:solidFill>
                <a:latin typeface="+mn-lt"/>
                <a:ea typeface="+mn-ea"/>
                <a:cs typeface="+mn-cs"/>
              </a:rPr>
              <a:t>月・７月例会で取り組んだ内容が</a:t>
            </a:r>
            <a:endParaRPr lang="en-US" altLang="ja-JP" sz="3300" dirty="0">
              <a:solidFill>
                <a:schemeClr val="tx1">
                  <a:lumMod val="75000"/>
                  <a:lumOff val="25000"/>
                </a:schemeClr>
              </a:solidFill>
              <a:latin typeface="+mn-lt"/>
              <a:ea typeface="+mn-ea"/>
              <a:cs typeface="+mn-cs"/>
            </a:endParaRPr>
          </a:p>
          <a:p>
            <a:pPr>
              <a:lnSpc>
                <a:spcPct val="90000"/>
              </a:lnSpc>
              <a:spcBef>
                <a:spcPts val="1000"/>
              </a:spcBef>
              <a:buClr>
                <a:schemeClr val="accent1"/>
              </a:buClr>
              <a:buFont typeface="Wingdings 3" charset="2"/>
              <a:buChar char=""/>
            </a:pPr>
            <a:endParaRPr lang="en-US" altLang="ja-JP" sz="3300" dirty="0">
              <a:solidFill>
                <a:schemeClr val="tx1">
                  <a:lumMod val="75000"/>
                  <a:lumOff val="25000"/>
                </a:schemeClr>
              </a:solidFill>
              <a:latin typeface="+mn-lt"/>
              <a:ea typeface="+mn-ea"/>
              <a:cs typeface="+mn-cs"/>
            </a:endParaRPr>
          </a:p>
          <a:p>
            <a:pPr>
              <a:lnSpc>
                <a:spcPct val="90000"/>
              </a:lnSpc>
              <a:spcBef>
                <a:spcPts val="1000"/>
              </a:spcBef>
              <a:buClr>
                <a:schemeClr val="accent1"/>
              </a:buClr>
            </a:pPr>
            <a:r>
              <a:rPr lang="ja-JP" altLang="en-US" sz="3300" dirty="0">
                <a:solidFill>
                  <a:schemeClr val="tx1">
                    <a:lumMod val="75000"/>
                    <a:lumOff val="25000"/>
                  </a:schemeClr>
                </a:solidFill>
                <a:latin typeface="+mn-lt"/>
                <a:ea typeface="+mn-ea"/>
                <a:cs typeface="+mn-cs"/>
              </a:rPr>
              <a:t>「目的」を見定める</a:t>
            </a:r>
            <a:endParaRPr lang="en-US" altLang="ja-JP" sz="3300" dirty="0">
              <a:solidFill>
                <a:schemeClr val="tx1">
                  <a:lumMod val="75000"/>
                  <a:lumOff val="25000"/>
                </a:schemeClr>
              </a:solidFill>
              <a:latin typeface="+mn-lt"/>
              <a:ea typeface="+mn-ea"/>
              <a:cs typeface="+mn-cs"/>
            </a:endParaRPr>
          </a:p>
          <a:p>
            <a:pPr>
              <a:lnSpc>
                <a:spcPct val="90000"/>
              </a:lnSpc>
              <a:spcBef>
                <a:spcPts val="1000"/>
              </a:spcBef>
              <a:buClr>
                <a:schemeClr val="accent1"/>
              </a:buClr>
            </a:pPr>
            <a:r>
              <a:rPr lang="ja-JP" altLang="en-US" sz="3300" dirty="0">
                <a:solidFill>
                  <a:schemeClr val="tx1">
                    <a:lumMod val="75000"/>
                    <a:lumOff val="25000"/>
                  </a:schemeClr>
                </a:solidFill>
                <a:latin typeface="+mn-lt"/>
                <a:ea typeface="+mn-ea"/>
                <a:cs typeface="+mn-cs"/>
              </a:rPr>
              <a:t>助けになります</a:t>
            </a:r>
          </a:p>
        </p:txBody>
      </p:sp>
      <p:pic>
        <p:nvPicPr>
          <p:cNvPr id="5" name="グラフィックス 4" descr="ライト: オン 枠線">
            <a:extLst>
              <a:ext uri="{FF2B5EF4-FFF2-40B4-BE49-F238E27FC236}">
                <a16:creationId xmlns:a16="http://schemas.microsoft.com/office/drawing/2014/main" id="{2D5CDF52-E87F-16F1-2850-4245F29B9B4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15400" y="2573343"/>
            <a:ext cx="2873159" cy="2873159"/>
          </a:xfrm>
          <a:prstGeom prst="rect">
            <a:avLst/>
          </a:prstGeom>
        </p:spPr>
      </p:pic>
    </p:spTree>
    <p:extLst>
      <p:ext uri="{BB962C8B-B14F-4D97-AF65-F5344CB8AC3E}">
        <p14:creationId xmlns:p14="http://schemas.microsoft.com/office/powerpoint/2010/main" val="42279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0E3044-E298-D90C-4DA0-04297DBCB740}"/>
              </a:ext>
            </a:extLst>
          </p:cNvPr>
          <p:cNvSpPr>
            <a:spLocks noGrp="1"/>
          </p:cNvSpPr>
          <p:nvPr>
            <p:ph type="title"/>
          </p:nvPr>
        </p:nvSpPr>
        <p:spPr>
          <a:xfrm>
            <a:off x="2728291" y="182669"/>
            <a:ext cx="8911687" cy="969847"/>
          </a:xfrm>
        </p:spPr>
        <p:txBody>
          <a:bodyPr/>
          <a:lstStyle/>
          <a:p>
            <a:r>
              <a:rPr lang="ja-JP" altLang="en-US" dirty="0"/>
              <a:t>目標達成のためのピラミッド</a:t>
            </a:r>
            <a:endParaRPr kumimoji="1" lang="ja-JP" altLang="en-US" dirty="0"/>
          </a:p>
        </p:txBody>
      </p:sp>
      <p:sp>
        <p:nvSpPr>
          <p:cNvPr id="4" name="二等辺三角形 3">
            <a:extLst>
              <a:ext uri="{FF2B5EF4-FFF2-40B4-BE49-F238E27FC236}">
                <a16:creationId xmlns:a16="http://schemas.microsoft.com/office/drawing/2014/main" id="{C551B92E-2404-ACE1-61A8-A05D9354D084}"/>
              </a:ext>
            </a:extLst>
          </p:cNvPr>
          <p:cNvSpPr/>
          <p:nvPr/>
        </p:nvSpPr>
        <p:spPr>
          <a:xfrm>
            <a:off x="2728291" y="1591391"/>
            <a:ext cx="6481720" cy="5008970"/>
          </a:xfrm>
          <a:prstGeom prst="triangle">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 name="直線コネクタ 5">
            <a:extLst>
              <a:ext uri="{FF2B5EF4-FFF2-40B4-BE49-F238E27FC236}">
                <a16:creationId xmlns:a16="http://schemas.microsoft.com/office/drawing/2014/main" id="{197DE223-D23D-FBAD-C39E-C271171102BE}"/>
              </a:ext>
            </a:extLst>
          </p:cNvPr>
          <p:cNvCxnSpPr>
            <a:cxnSpLocks/>
          </p:cNvCxnSpPr>
          <p:nvPr/>
        </p:nvCxnSpPr>
        <p:spPr>
          <a:xfrm>
            <a:off x="4555032" y="3786631"/>
            <a:ext cx="28349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4988FC1E-30EC-3893-BCAD-10FCFE461928}"/>
              </a:ext>
            </a:extLst>
          </p:cNvPr>
          <p:cNvCxnSpPr>
            <a:cxnSpLocks/>
          </p:cNvCxnSpPr>
          <p:nvPr/>
        </p:nvCxnSpPr>
        <p:spPr>
          <a:xfrm>
            <a:off x="3919204" y="4805528"/>
            <a:ext cx="40998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50C1B0FE-5F8C-A1AE-432F-547EC2BF8081}"/>
              </a:ext>
            </a:extLst>
          </p:cNvPr>
          <p:cNvCxnSpPr>
            <a:cxnSpLocks/>
          </p:cNvCxnSpPr>
          <p:nvPr/>
        </p:nvCxnSpPr>
        <p:spPr>
          <a:xfrm>
            <a:off x="3351378" y="5676562"/>
            <a:ext cx="5235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F6FDBF10-9DDC-1604-3546-5CD74341DDEB}"/>
              </a:ext>
            </a:extLst>
          </p:cNvPr>
          <p:cNvCxnSpPr>
            <a:cxnSpLocks/>
          </p:cNvCxnSpPr>
          <p:nvPr/>
        </p:nvCxnSpPr>
        <p:spPr>
          <a:xfrm>
            <a:off x="5143089" y="2891113"/>
            <a:ext cx="16521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F442991A-5B8E-E592-4A1B-1908B5408D3E}"/>
              </a:ext>
            </a:extLst>
          </p:cNvPr>
          <p:cNvSpPr txBox="1"/>
          <p:nvPr/>
        </p:nvSpPr>
        <p:spPr>
          <a:xfrm>
            <a:off x="5475537" y="2092171"/>
            <a:ext cx="987229" cy="707886"/>
          </a:xfrm>
          <a:prstGeom prst="rect">
            <a:avLst/>
          </a:prstGeom>
          <a:noFill/>
        </p:spPr>
        <p:txBody>
          <a:bodyPr wrap="square" rtlCol="0">
            <a:spAutoFit/>
          </a:bodyPr>
          <a:lstStyle/>
          <a:p>
            <a:r>
              <a:rPr kumimoji="1" lang="ja-JP" altLang="en-US" sz="2000" dirty="0"/>
              <a:t>日々の</a:t>
            </a:r>
            <a:endParaRPr kumimoji="1" lang="en-US" altLang="ja-JP" sz="2000" dirty="0"/>
          </a:p>
          <a:p>
            <a:r>
              <a:rPr kumimoji="1" lang="ja-JP" altLang="en-US" sz="2000" dirty="0"/>
              <a:t>実践</a:t>
            </a:r>
          </a:p>
        </p:txBody>
      </p:sp>
      <p:sp>
        <p:nvSpPr>
          <p:cNvPr id="33" name="テキスト ボックス 32">
            <a:extLst>
              <a:ext uri="{FF2B5EF4-FFF2-40B4-BE49-F238E27FC236}">
                <a16:creationId xmlns:a16="http://schemas.microsoft.com/office/drawing/2014/main" id="{76B93C9E-5765-2EF0-D130-635A686FF202}"/>
              </a:ext>
            </a:extLst>
          </p:cNvPr>
          <p:cNvSpPr txBox="1"/>
          <p:nvPr/>
        </p:nvSpPr>
        <p:spPr>
          <a:xfrm>
            <a:off x="5475537" y="3131431"/>
            <a:ext cx="987229" cy="400110"/>
          </a:xfrm>
          <a:prstGeom prst="rect">
            <a:avLst/>
          </a:prstGeom>
          <a:noFill/>
        </p:spPr>
        <p:txBody>
          <a:bodyPr wrap="square" rtlCol="0">
            <a:spAutoFit/>
          </a:bodyPr>
          <a:lstStyle/>
          <a:p>
            <a:r>
              <a:rPr kumimoji="1" lang="ja-JP" altLang="en-US" sz="2000" dirty="0"/>
              <a:t>計画</a:t>
            </a:r>
            <a:endParaRPr kumimoji="1" lang="en-US" altLang="ja-JP" sz="2000" dirty="0"/>
          </a:p>
        </p:txBody>
      </p:sp>
      <p:sp>
        <p:nvSpPr>
          <p:cNvPr id="34" name="テキスト ボックス 33">
            <a:extLst>
              <a:ext uri="{FF2B5EF4-FFF2-40B4-BE49-F238E27FC236}">
                <a16:creationId xmlns:a16="http://schemas.microsoft.com/office/drawing/2014/main" id="{F6C4E48A-3856-835D-FCC9-0F61ACC028A6}"/>
              </a:ext>
            </a:extLst>
          </p:cNvPr>
          <p:cNvSpPr txBox="1"/>
          <p:nvPr/>
        </p:nvSpPr>
        <p:spPr>
          <a:xfrm>
            <a:off x="5238100" y="4096025"/>
            <a:ext cx="1462101" cy="400110"/>
          </a:xfrm>
          <a:prstGeom prst="rect">
            <a:avLst/>
          </a:prstGeom>
          <a:noFill/>
        </p:spPr>
        <p:txBody>
          <a:bodyPr wrap="square" rtlCol="0">
            <a:spAutoFit/>
          </a:bodyPr>
          <a:lstStyle/>
          <a:p>
            <a:r>
              <a:rPr kumimoji="1" lang="ja-JP" altLang="en-US" sz="2000" dirty="0"/>
              <a:t>目標設定</a:t>
            </a:r>
            <a:endParaRPr kumimoji="1" lang="en-US" altLang="ja-JP" sz="2000" dirty="0"/>
          </a:p>
        </p:txBody>
      </p:sp>
      <p:sp>
        <p:nvSpPr>
          <p:cNvPr id="35" name="テキスト ボックス 34">
            <a:extLst>
              <a:ext uri="{FF2B5EF4-FFF2-40B4-BE49-F238E27FC236}">
                <a16:creationId xmlns:a16="http://schemas.microsoft.com/office/drawing/2014/main" id="{9AF6D85C-219F-7FCC-2267-64A5BA87E599}"/>
              </a:ext>
            </a:extLst>
          </p:cNvPr>
          <p:cNvSpPr txBox="1"/>
          <p:nvPr/>
        </p:nvSpPr>
        <p:spPr>
          <a:xfrm>
            <a:off x="4658242" y="5085360"/>
            <a:ext cx="3609047" cy="400110"/>
          </a:xfrm>
          <a:prstGeom prst="rect">
            <a:avLst/>
          </a:prstGeom>
          <a:noFill/>
        </p:spPr>
        <p:txBody>
          <a:bodyPr wrap="square" rtlCol="0">
            <a:spAutoFit/>
          </a:bodyPr>
          <a:lstStyle/>
          <a:p>
            <a:r>
              <a:rPr kumimoji="1" lang="ja-JP" altLang="en-US" sz="2000" dirty="0"/>
              <a:t>ビジョン　なりたい姿　目的　</a:t>
            </a:r>
            <a:endParaRPr kumimoji="1" lang="en-US" altLang="ja-JP" sz="2000" dirty="0"/>
          </a:p>
        </p:txBody>
      </p:sp>
      <p:sp>
        <p:nvSpPr>
          <p:cNvPr id="36" name="テキスト ボックス 35">
            <a:extLst>
              <a:ext uri="{FF2B5EF4-FFF2-40B4-BE49-F238E27FC236}">
                <a16:creationId xmlns:a16="http://schemas.microsoft.com/office/drawing/2014/main" id="{7609DC2B-DC61-059C-50A0-C4F1F308DB57}"/>
              </a:ext>
            </a:extLst>
          </p:cNvPr>
          <p:cNvSpPr txBox="1"/>
          <p:nvPr/>
        </p:nvSpPr>
        <p:spPr>
          <a:xfrm>
            <a:off x="4825405" y="5938997"/>
            <a:ext cx="2287489" cy="707886"/>
          </a:xfrm>
          <a:prstGeom prst="rect">
            <a:avLst/>
          </a:prstGeom>
          <a:noFill/>
        </p:spPr>
        <p:txBody>
          <a:bodyPr wrap="square" rtlCol="0">
            <a:spAutoFit/>
          </a:bodyPr>
          <a:lstStyle/>
          <a:p>
            <a:r>
              <a:rPr kumimoji="1" lang="ja-JP" altLang="en-US" sz="2000" dirty="0"/>
              <a:t>価値観　判断軸</a:t>
            </a:r>
            <a:endParaRPr kumimoji="1" lang="en-US" altLang="ja-JP" sz="2000" dirty="0"/>
          </a:p>
          <a:p>
            <a:endParaRPr kumimoji="1" lang="en-US" altLang="ja-JP" sz="2000" dirty="0"/>
          </a:p>
        </p:txBody>
      </p:sp>
      <p:sp>
        <p:nvSpPr>
          <p:cNvPr id="3" name="左中かっこ 2">
            <a:extLst>
              <a:ext uri="{FF2B5EF4-FFF2-40B4-BE49-F238E27FC236}">
                <a16:creationId xmlns:a16="http://schemas.microsoft.com/office/drawing/2014/main" id="{FEE22539-FD43-4AF6-219F-4DF32307370B}"/>
              </a:ext>
            </a:extLst>
          </p:cNvPr>
          <p:cNvSpPr/>
          <p:nvPr/>
        </p:nvSpPr>
        <p:spPr>
          <a:xfrm>
            <a:off x="4131602" y="1591391"/>
            <a:ext cx="749400" cy="3160379"/>
          </a:xfrm>
          <a:prstGeom prst="leftBrace">
            <a:avLst>
              <a:gd name="adj1" fmla="val 36064"/>
              <a:gd name="adj2" fmla="val 50774"/>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左中かっこ 10">
            <a:extLst>
              <a:ext uri="{FF2B5EF4-FFF2-40B4-BE49-F238E27FC236}">
                <a16:creationId xmlns:a16="http://schemas.microsoft.com/office/drawing/2014/main" id="{8EDDD5F8-DE03-E8ED-5EC5-CDE45F4C70D5}"/>
              </a:ext>
            </a:extLst>
          </p:cNvPr>
          <p:cNvSpPr/>
          <p:nvPr/>
        </p:nvSpPr>
        <p:spPr>
          <a:xfrm>
            <a:off x="3417353" y="4952534"/>
            <a:ext cx="749400" cy="1572003"/>
          </a:xfrm>
          <a:prstGeom prst="leftBrace">
            <a:avLst>
              <a:gd name="adj1" fmla="val 20535"/>
              <a:gd name="adj2" fmla="val 50774"/>
            </a:avLst>
          </a:prstGeom>
          <a:ln w="38100">
            <a:solidFill>
              <a:srgbClr val="EB594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左中かっこ 11">
            <a:extLst>
              <a:ext uri="{FF2B5EF4-FFF2-40B4-BE49-F238E27FC236}">
                <a16:creationId xmlns:a16="http://schemas.microsoft.com/office/drawing/2014/main" id="{F07EDFF4-7241-D36E-A9CF-B46DF4F0A6F3}"/>
              </a:ext>
            </a:extLst>
          </p:cNvPr>
          <p:cNvSpPr/>
          <p:nvPr/>
        </p:nvSpPr>
        <p:spPr>
          <a:xfrm rot="10800000">
            <a:off x="6550919" y="1711330"/>
            <a:ext cx="561975" cy="1513662"/>
          </a:xfrm>
          <a:prstGeom prst="leftBrace">
            <a:avLst>
              <a:gd name="adj1" fmla="val 37173"/>
              <a:gd name="adj2" fmla="val 55717"/>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左中かっこ 13">
            <a:extLst>
              <a:ext uri="{FF2B5EF4-FFF2-40B4-BE49-F238E27FC236}">
                <a16:creationId xmlns:a16="http://schemas.microsoft.com/office/drawing/2014/main" id="{A7CFC1E7-3CF6-4318-B571-3D24517557B6}"/>
              </a:ext>
            </a:extLst>
          </p:cNvPr>
          <p:cNvSpPr/>
          <p:nvPr/>
        </p:nvSpPr>
        <p:spPr>
          <a:xfrm rot="10800000">
            <a:off x="7009447" y="3445526"/>
            <a:ext cx="551294" cy="1342988"/>
          </a:xfrm>
          <a:prstGeom prst="leftBrace">
            <a:avLst>
              <a:gd name="adj1" fmla="val 37173"/>
              <a:gd name="adj2" fmla="val 56266"/>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A4329E4-651D-1C6F-DA88-D583C139937A}"/>
              </a:ext>
            </a:extLst>
          </p:cNvPr>
          <p:cNvSpPr txBox="1"/>
          <p:nvPr/>
        </p:nvSpPr>
        <p:spPr>
          <a:xfrm>
            <a:off x="2619858" y="2909970"/>
            <a:ext cx="1463040" cy="523220"/>
          </a:xfrm>
          <a:prstGeom prst="rect">
            <a:avLst/>
          </a:prstGeom>
          <a:noFill/>
        </p:spPr>
        <p:txBody>
          <a:bodyPr wrap="square" rtlCol="0">
            <a:spAutoFit/>
          </a:bodyPr>
          <a:lstStyle/>
          <a:p>
            <a:r>
              <a:rPr kumimoji="1" lang="en-US" altLang="ja-JP" sz="2800" dirty="0"/>
              <a:t>8</a:t>
            </a:r>
            <a:r>
              <a:rPr kumimoji="1" lang="ja-JP" altLang="en-US" sz="2800" dirty="0"/>
              <a:t>月例会</a:t>
            </a:r>
          </a:p>
        </p:txBody>
      </p:sp>
      <p:sp>
        <p:nvSpPr>
          <p:cNvPr id="19" name="四角形: 角を丸くする 18">
            <a:extLst>
              <a:ext uri="{FF2B5EF4-FFF2-40B4-BE49-F238E27FC236}">
                <a16:creationId xmlns:a16="http://schemas.microsoft.com/office/drawing/2014/main" id="{91E8ECD0-6430-22AB-26A1-A22CF86C3826}"/>
              </a:ext>
            </a:extLst>
          </p:cNvPr>
          <p:cNvSpPr/>
          <p:nvPr/>
        </p:nvSpPr>
        <p:spPr>
          <a:xfrm>
            <a:off x="7545783" y="1777724"/>
            <a:ext cx="2186247" cy="13808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200" dirty="0"/>
              <a:t>アイゼンハワー</a:t>
            </a:r>
            <a:endParaRPr kumimoji="1" lang="en-US" altLang="ja-JP" sz="2200" dirty="0"/>
          </a:p>
          <a:p>
            <a:pPr algn="ctr"/>
            <a:r>
              <a:rPr kumimoji="1" lang="ja-JP" altLang="en-US" sz="2200" dirty="0"/>
              <a:t>マトリクス</a:t>
            </a:r>
          </a:p>
        </p:txBody>
      </p:sp>
      <p:sp>
        <p:nvSpPr>
          <p:cNvPr id="20" name="四角形: 角を丸くする 19">
            <a:extLst>
              <a:ext uri="{FF2B5EF4-FFF2-40B4-BE49-F238E27FC236}">
                <a16:creationId xmlns:a16="http://schemas.microsoft.com/office/drawing/2014/main" id="{B63838E8-4299-AD6C-8160-4F03F01AD5B0}"/>
              </a:ext>
            </a:extLst>
          </p:cNvPr>
          <p:cNvSpPr/>
          <p:nvPr/>
        </p:nvSpPr>
        <p:spPr>
          <a:xfrm>
            <a:off x="7961295" y="3471125"/>
            <a:ext cx="2186247" cy="13808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t>SMART</a:t>
            </a:r>
            <a:r>
              <a:rPr kumimoji="1" lang="ja-JP" altLang="en-US" sz="2800" dirty="0"/>
              <a:t>の</a:t>
            </a:r>
            <a:endParaRPr kumimoji="1" lang="en-US" altLang="ja-JP" sz="2800" dirty="0"/>
          </a:p>
          <a:p>
            <a:pPr algn="ctr"/>
            <a:r>
              <a:rPr kumimoji="1" lang="ja-JP" altLang="en-US" sz="2800" dirty="0"/>
              <a:t>法則</a:t>
            </a:r>
          </a:p>
        </p:txBody>
      </p:sp>
      <p:sp>
        <p:nvSpPr>
          <p:cNvPr id="21" name="四角形: 角を丸くする 20">
            <a:extLst>
              <a:ext uri="{FF2B5EF4-FFF2-40B4-BE49-F238E27FC236}">
                <a16:creationId xmlns:a16="http://schemas.microsoft.com/office/drawing/2014/main" id="{C258C579-70B0-B8FB-88B4-84CCAF8AF947}"/>
              </a:ext>
            </a:extLst>
          </p:cNvPr>
          <p:cNvSpPr/>
          <p:nvPr/>
        </p:nvSpPr>
        <p:spPr>
          <a:xfrm>
            <a:off x="841015" y="4865922"/>
            <a:ext cx="1676649" cy="810640"/>
          </a:xfrm>
          <a:prstGeom prst="roundRect">
            <a:avLst/>
          </a:prstGeom>
          <a:solidFill>
            <a:srgbClr val="EFCAB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bg1"/>
                </a:solidFill>
              </a:rPr>
              <a:t>６月例会</a:t>
            </a:r>
            <a:endParaRPr kumimoji="1" lang="en-US" altLang="ja-JP" sz="2000" dirty="0">
              <a:solidFill>
                <a:schemeClr val="bg1"/>
              </a:solidFill>
            </a:endParaRPr>
          </a:p>
          <a:p>
            <a:pPr algn="ctr"/>
            <a:r>
              <a:rPr kumimoji="1" lang="ja-JP" altLang="en-US" sz="2000" dirty="0">
                <a:solidFill>
                  <a:schemeClr val="bg1"/>
                </a:solidFill>
              </a:rPr>
              <a:t>自分軸</a:t>
            </a:r>
          </a:p>
        </p:txBody>
      </p:sp>
      <p:sp>
        <p:nvSpPr>
          <p:cNvPr id="22" name="四角形: 角を丸くする 21">
            <a:extLst>
              <a:ext uri="{FF2B5EF4-FFF2-40B4-BE49-F238E27FC236}">
                <a16:creationId xmlns:a16="http://schemas.microsoft.com/office/drawing/2014/main" id="{10F5DB88-B204-21CE-6000-6D9094E76A18}"/>
              </a:ext>
            </a:extLst>
          </p:cNvPr>
          <p:cNvSpPr/>
          <p:nvPr/>
        </p:nvSpPr>
        <p:spPr>
          <a:xfrm>
            <a:off x="622163" y="5721155"/>
            <a:ext cx="2051912" cy="925728"/>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bg1">
                    <a:lumMod val="50000"/>
                  </a:schemeClr>
                </a:solidFill>
              </a:rPr>
              <a:t>７月例会</a:t>
            </a:r>
            <a:endParaRPr kumimoji="1" lang="en-US" altLang="ja-JP" sz="2000" dirty="0">
              <a:solidFill>
                <a:schemeClr val="bg1">
                  <a:lumMod val="50000"/>
                </a:schemeClr>
              </a:solidFill>
            </a:endParaRPr>
          </a:p>
          <a:p>
            <a:pPr algn="ctr"/>
            <a:r>
              <a:rPr kumimoji="1" lang="ja-JP" altLang="en-US" sz="2000" dirty="0">
                <a:solidFill>
                  <a:schemeClr val="bg1">
                    <a:lumMod val="50000"/>
                  </a:schemeClr>
                </a:solidFill>
              </a:rPr>
              <a:t>自分との対話</a:t>
            </a:r>
          </a:p>
        </p:txBody>
      </p:sp>
    </p:spTree>
    <p:extLst>
      <p:ext uri="{BB962C8B-B14F-4D97-AF65-F5344CB8AC3E}">
        <p14:creationId xmlns:p14="http://schemas.microsoft.com/office/powerpoint/2010/main" val="169803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P spid="14" grpId="0" animBg="1"/>
      <p:bldP spid="15" grpId="0"/>
      <p:bldP spid="19" grpId="0" animBg="1"/>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41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AD3DFB-0478-020C-4C39-A1E789EBDF8D}"/>
              </a:ext>
            </a:extLst>
          </p:cNvPr>
          <p:cNvSpPr>
            <a:spLocks noGrp="1"/>
          </p:cNvSpPr>
          <p:nvPr>
            <p:ph type="ctrTitle"/>
          </p:nvPr>
        </p:nvSpPr>
        <p:spPr>
          <a:xfrm>
            <a:off x="1359408" y="1362274"/>
            <a:ext cx="9144000" cy="2387600"/>
          </a:xfrm>
        </p:spPr>
        <p:txBody>
          <a:bodyPr anchor="b">
            <a:normAutofit/>
          </a:bodyPr>
          <a:lstStyle/>
          <a:p>
            <a:r>
              <a:rPr kumimoji="1" lang="ja-JP" altLang="en-US" dirty="0">
                <a:latin typeface="BIZ UDP明朝 Medium" panose="02020500000000000000" pitchFamily="18" charset="-128"/>
                <a:ea typeface="BIZ UDP明朝 Medium" panose="02020500000000000000" pitchFamily="18" charset="-128"/>
              </a:rPr>
              <a:t>ワーク：人生の目的を探ろう</a:t>
            </a:r>
          </a:p>
        </p:txBody>
      </p:sp>
    </p:spTree>
    <p:extLst>
      <p:ext uri="{BB962C8B-B14F-4D97-AF65-F5344CB8AC3E}">
        <p14:creationId xmlns:p14="http://schemas.microsoft.com/office/powerpoint/2010/main" val="211250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CD306B45-25EE-434D-ABA9-A27B79320C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0A7D8862-1C3B-89F6-C260-F3A4CE759BB0}"/>
              </a:ext>
            </a:extLst>
          </p:cNvPr>
          <p:cNvSpPr>
            <a:spLocks noGrp="1"/>
          </p:cNvSpPr>
          <p:nvPr>
            <p:ph type="title"/>
          </p:nvPr>
        </p:nvSpPr>
        <p:spPr>
          <a:xfrm>
            <a:off x="903184" y="828551"/>
            <a:ext cx="3256550" cy="4969113"/>
          </a:xfrm>
        </p:spPr>
        <p:txBody>
          <a:bodyPr anchor="ctr">
            <a:normAutofit/>
          </a:bodyPr>
          <a:lstStyle/>
          <a:p>
            <a:r>
              <a:rPr lang="ja-JP" altLang="en-US" sz="4000" dirty="0">
                <a:solidFill>
                  <a:schemeClr val="tx2">
                    <a:lumMod val="75000"/>
                  </a:schemeClr>
                </a:solidFill>
              </a:rPr>
              <a:t>ＳＴＥＰ１</a:t>
            </a:r>
            <a:br>
              <a:rPr lang="en-US" altLang="ja-JP" sz="4000" dirty="0">
                <a:solidFill>
                  <a:schemeClr val="tx2">
                    <a:lumMod val="75000"/>
                  </a:schemeClr>
                </a:solidFill>
              </a:rPr>
            </a:br>
            <a:r>
              <a:rPr kumimoji="1" lang="ja-JP" altLang="en-US" sz="4000" dirty="0">
                <a:solidFill>
                  <a:schemeClr val="tx2">
                    <a:lumMod val="75000"/>
                  </a:schemeClr>
                </a:solidFill>
              </a:rPr>
              <a:t>理想の姿を</a:t>
            </a:r>
            <a:br>
              <a:rPr kumimoji="1" lang="en-US" altLang="ja-JP" sz="4000" dirty="0">
                <a:solidFill>
                  <a:schemeClr val="tx2">
                    <a:lumMod val="75000"/>
                  </a:schemeClr>
                </a:solidFill>
              </a:rPr>
            </a:br>
            <a:r>
              <a:rPr lang="ja-JP" altLang="en-US" sz="4000" dirty="0">
                <a:solidFill>
                  <a:schemeClr val="tx2">
                    <a:lumMod val="75000"/>
                  </a:schemeClr>
                </a:solidFill>
              </a:rPr>
              <a:t>描いてみよう</a:t>
            </a:r>
            <a:endParaRPr kumimoji="1" lang="ja-JP" altLang="en-US" sz="4000" dirty="0">
              <a:solidFill>
                <a:schemeClr val="tx2">
                  <a:lumMod val="75000"/>
                </a:schemeClr>
              </a:solidFill>
            </a:endParaRPr>
          </a:p>
        </p:txBody>
      </p:sp>
      <p:sp>
        <p:nvSpPr>
          <p:cNvPr id="22" name="Rectangle 21">
            <a:extLst>
              <a:ext uri="{FF2B5EF4-FFF2-40B4-BE49-F238E27FC236}">
                <a16:creationId xmlns:a16="http://schemas.microsoft.com/office/drawing/2014/main" id="{0A42F85E-4939-431E-8B4A-EC07C8E0A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cxnSp>
        <p:nvCxnSpPr>
          <p:cNvPr id="24" name="Straight Connector 23">
            <a:extLst>
              <a:ext uri="{FF2B5EF4-FFF2-40B4-BE49-F238E27FC236}">
                <a16:creationId xmlns:a16="http://schemas.microsoft.com/office/drawing/2014/main" id="{27EBB3F9-D6F7-4F6A-8843-9FEBA15E49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71831"/>
            <a:ext cx="0" cy="320040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5D2B17EF-74EB-4C33-B2E2-8E727B2E7D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009967" y="0"/>
            <a:ext cx="6176982" cy="6853245"/>
            <a:chOff x="2487613" y="285750"/>
            <a:chExt cx="2428876" cy="5654676"/>
          </a:xfrm>
          <a:solidFill>
            <a:schemeClr val="bg1">
              <a:alpha val="30000"/>
            </a:schemeClr>
          </a:solidFill>
        </p:grpSpPr>
        <p:sp>
          <p:nvSpPr>
            <p:cNvPr id="27" name="Freeform 11">
              <a:extLst>
                <a:ext uri="{FF2B5EF4-FFF2-40B4-BE49-F238E27FC236}">
                  <a16:creationId xmlns:a16="http://schemas.microsoft.com/office/drawing/2014/main" id="{0A5F1F8A-3206-4B86-883F-65E98BB6E4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txBody>
            <a:bodyPr/>
            <a:lstStyle/>
            <a:p>
              <a:endParaRPr lang="ja-JP" altLang="en-US"/>
            </a:p>
          </p:txBody>
        </p:sp>
        <p:sp>
          <p:nvSpPr>
            <p:cNvPr id="28" name="Freeform 12">
              <a:extLst>
                <a:ext uri="{FF2B5EF4-FFF2-40B4-BE49-F238E27FC236}">
                  <a16:creationId xmlns:a16="http://schemas.microsoft.com/office/drawing/2014/main" id="{6935F8C7-CC88-4243-9786-F3CDBF04A0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txBody>
            <a:bodyPr/>
            <a:lstStyle/>
            <a:p>
              <a:endParaRPr lang="ja-JP" altLang="en-US"/>
            </a:p>
          </p:txBody>
        </p:sp>
        <p:sp>
          <p:nvSpPr>
            <p:cNvPr id="29" name="Freeform 13">
              <a:extLst>
                <a:ext uri="{FF2B5EF4-FFF2-40B4-BE49-F238E27FC236}">
                  <a16:creationId xmlns:a16="http://schemas.microsoft.com/office/drawing/2014/main" id="{9AF7BAD9-71B3-40D8-A089-EFF7FE67BD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txBody>
            <a:bodyPr/>
            <a:lstStyle/>
            <a:p>
              <a:endParaRPr lang="ja-JP" altLang="en-US"/>
            </a:p>
          </p:txBody>
        </p:sp>
        <p:sp>
          <p:nvSpPr>
            <p:cNvPr id="30" name="Freeform 14">
              <a:extLst>
                <a:ext uri="{FF2B5EF4-FFF2-40B4-BE49-F238E27FC236}">
                  <a16:creationId xmlns:a16="http://schemas.microsoft.com/office/drawing/2014/main" id="{6467094F-AEF0-4D3B-BB76-8B3C1F08B9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txBody>
            <a:bodyPr/>
            <a:lstStyle/>
            <a:p>
              <a:endParaRPr lang="ja-JP" altLang="en-US"/>
            </a:p>
          </p:txBody>
        </p:sp>
        <p:sp>
          <p:nvSpPr>
            <p:cNvPr id="31" name="Freeform 15">
              <a:extLst>
                <a:ext uri="{FF2B5EF4-FFF2-40B4-BE49-F238E27FC236}">
                  <a16:creationId xmlns:a16="http://schemas.microsoft.com/office/drawing/2014/main" id="{36F56AF9-DEF1-44E7-BF42-6AAC1AA9D1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txBody>
            <a:bodyPr/>
            <a:lstStyle/>
            <a:p>
              <a:endParaRPr lang="ja-JP" altLang="en-US"/>
            </a:p>
          </p:txBody>
        </p:sp>
        <p:sp>
          <p:nvSpPr>
            <p:cNvPr id="32" name="Freeform 16">
              <a:extLst>
                <a:ext uri="{FF2B5EF4-FFF2-40B4-BE49-F238E27FC236}">
                  <a16:creationId xmlns:a16="http://schemas.microsoft.com/office/drawing/2014/main" id="{A43EBE71-20BA-4A40-A513-516678089D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txBody>
            <a:bodyPr/>
            <a:lstStyle/>
            <a:p>
              <a:endParaRPr lang="ja-JP" altLang="en-US"/>
            </a:p>
          </p:txBody>
        </p:sp>
        <p:sp>
          <p:nvSpPr>
            <p:cNvPr id="33" name="Freeform 17">
              <a:extLst>
                <a:ext uri="{FF2B5EF4-FFF2-40B4-BE49-F238E27FC236}">
                  <a16:creationId xmlns:a16="http://schemas.microsoft.com/office/drawing/2014/main" id="{1DB39648-7B38-4D0B-93C5-048EC4A45C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txBody>
            <a:bodyPr/>
            <a:lstStyle/>
            <a:p>
              <a:endParaRPr lang="ja-JP" altLang="en-US"/>
            </a:p>
          </p:txBody>
        </p:sp>
        <p:sp>
          <p:nvSpPr>
            <p:cNvPr id="34" name="Freeform 18">
              <a:extLst>
                <a:ext uri="{FF2B5EF4-FFF2-40B4-BE49-F238E27FC236}">
                  <a16:creationId xmlns:a16="http://schemas.microsoft.com/office/drawing/2014/main" id="{8DD2661F-DE5F-45EA-B30B-7C65896388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txBody>
            <a:bodyPr/>
            <a:lstStyle/>
            <a:p>
              <a:endParaRPr lang="ja-JP" altLang="en-US"/>
            </a:p>
          </p:txBody>
        </p:sp>
        <p:sp>
          <p:nvSpPr>
            <p:cNvPr id="35" name="Freeform 19">
              <a:extLst>
                <a:ext uri="{FF2B5EF4-FFF2-40B4-BE49-F238E27FC236}">
                  <a16:creationId xmlns:a16="http://schemas.microsoft.com/office/drawing/2014/main" id="{ABF0A0E5-E68E-4183-A913-228692FD85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4" y="468286"/>
              <a:ext cx="1768475" cy="4262464"/>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txBody>
            <a:bodyPr/>
            <a:lstStyle/>
            <a:p>
              <a:endParaRPr lang="ja-JP" altLang="en-US"/>
            </a:p>
          </p:txBody>
        </p:sp>
        <p:sp>
          <p:nvSpPr>
            <p:cNvPr id="36" name="Freeform 20">
              <a:extLst>
                <a:ext uri="{FF2B5EF4-FFF2-40B4-BE49-F238E27FC236}">
                  <a16:creationId xmlns:a16="http://schemas.microsoft.com/office/drawing/2014/main" id="{615D8F55-8ACD-4EFE-A832-06E785479E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txBody>
            <a:bodyPr/>
            <a:lstStyle/>
            <a:p>
              <a:endParaRPr lang="ja-JP" altLang="en-US"/>
            </a:p>
          </p:txBody>
        </p:sp>
        <p:sp>
          <p:nvSpPr>
            <p:cNvPr id="37" name="Freeform 21">
              <a:extLst>
                <a:ext uri="{FF2B5EF4-FFF2-40B4-BE49-F238E27FC236}">
                  <a16:creationId xmlns:a16="http://schemas.microsoft.com/office/drawing/2014/main" id="{0FDF4201-8CEC-474B-A6B1-88039B7041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txBody>
            <a:bodyPr/>
            <a:lstStyle/>
            <a:p>
              <a:endParaRPr lang="ja-JP" altLang="en-US"/>
            </a:p>
          </p:txBody>
        </p:sp>
        <p:sp>
          <p:nvSpPr>
            <p:cNvPr id="38" name="Freeform 22">
              <a:extLst>
                <a:ext uri="{FF2B5EF4-FFF2-40B4-BE49-F238E27FC236}">
                  <a16:creationId xmlns:a16="http://schemas.microsoft.com/office/drawing/2014/main" id="{0F60AEA4-B25F-417E-93FC-59686DFBE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txBody>
            <a:bodyPr/>
            <a:lstStyle/>
            <a:p>
              <a:endParaRPr lang="ja-JP" altLang="en-US"/>
            </a:p>
          </p:txBody>
        </p:sp>
      </p:grpSp>
      <p:sp>
        <p:nvSpPr>
          <p:cNvPr id="15" name="コンテンツ プレースホルダー 2">
            <a:extLst>
              <a:ext uri="{FF2B5EF4-FFF2-40B4-BE49-F238E27FC236}">
                <a16:creationId xmlns:a16="http://schemas.microsoft.com/office/drawing/2014/main" id="{3C0756BD-6FCD-645A-6658-8A82E5B8B274}"/>
              </a:ext>
            </a:extLst>
          </p:cNvPr>
          <p:cNvSpPr>
            <a:spLocks noGrp="1"/>
          </p:cNvSpPr>
          <p:nvPr>
            <p:ph idx="1"/>
          </p:nvPr>
        </p:nvSpPr>
        <p:spPr>
          <a:xfrm>
            <a:off x="4220291" y="2201295"/>
            <a:ext cx="7904911" cy="4290240"/>
          </a:xfrm>
        </p:spPr>
        <p:txBody>
          <a:bodyPr anchor="ctr">
            <a:normAutofit/>
          </a:bodyPr>
          <a:lstStyle/>
          <a:p>
            <a:endParaRPr kumimoji="1" lang="en-US" altLang="ja-JP" sz="2800" dirty="0">
              <a:solidFill>
                <a:schemeClr val="tx2">
                  <a:lumMod val="75000"/>
                </a:schemeClr>
              </a:solidFill>
            </a:endParaRPr>
          </a:p>
          <a:p>
            <a:endParaRPr lang="en-US" altLang="ja-JP" sz="2800" dirty="0">
              <a:solidFill>
                <a:schemeClr val="tx2">
                  <a:lumMod val="75000"/>
                </a:schemeClr>
              </a:solidFill>
            </a:endParaRPr>
          </a:p>
        </p:txBody>
      </p:sp>
      <p:sp>
        <p:nvSpPr>
          <p:cNvPr id="3" name="四角形: 角を丸くする 2">
            <a:extLst>
              <a:ext uri="{FF2B5EF4-FFF2-40B4-BE49-F238E27FC236}">
                <a16:creationId xmlns:a16="http://schemas.microsoft.com/office/drawing/2014/main" id="{4817365A-B801-AFA4-84F1-AAB0A6CCB9C3}"/>
              </a:ext>
            </a:extLst>
          </p:cNvPr>
          <p:cNvSpPr/>
          <p:nvPr/>
        </p:nvSpPr>
        <p:spPr>
          <a:xfrm>
            <a:off x="5148858" y="1485945"/>
            <a:ext cx="6815025" cy="4290240"/>
          </a:xfrm>
          <a:prstGeom prst="roundRect">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１０年後？２０年後？の</a:t>
            </a:r>
            <a:endParaRPr kumimoji="1" lang="en-US" altLang="ja-JP" sz="3600" dirty="0"/>
          </a:p>
          <a:p>
            <a:pPr algn="ctr"/>
            <a:r>
              <a:rPr kumimoji="1" lang="ja-JP" altLang="en-US" sz="3600" dirty="0"/>
              <a:t>「こうなりたい姿」を</a:t>
            </a:r>
            <a:endParaRPr kumimoji="1" lang="en-US" altLang="ja-JP" sz="3600" dirty="0"/>
          </a:p>
          <a:p>
            <a:pPr algn="ctr"/>
            <a:r>
              <a:rPr kumimoji="1" lang="ja-JP" altLang="en-US" sz="3600" dirty="0"/>
              <a:t>イメージしてみてください</a:t>
            </a:r>
            <a:endParaRPr kumimoji="1" lang="en-US" altLang="ja-JP" sz="3600" dirty="0"/>
          </a:p>
        </p:txBody>
      </p:sp>
    </p:spTree>
    <p:extLst>
      <p:ext uri="{BB962C8B-B14F-4D97-AF65-F5344CB8AC3E}">
        <p14:creationId xmlns:p14="http://schemas.microsoft.com/office/powerpoint/2010/main" val="3545162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alpha val="59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6CEC64-642A-79C7-00D4-5424FA3BA5C5}"/>
              </a:ext>
            </a:extLst>
          </p:cNvPr>
          <p:cNvSpPr>
            <a:spLocks noGrp="1"/>
          </p:cNvSpPr>
          <p:nvPr>
            <p:ph type="title"/>
          </p:nvPr>
        </p:nvSpPr>
        <p:spPr>
          <a:xfrm>
            <a:off x="549169" y="-96880"/>
            <a:ext cx="11787348" cy="1693976"/>
          </a:xfrm>
        </p:spPr>
        <p:txBody>
          <a:bodyPr>
            <a:normAutofit/>
          </a:bodyPr>
          <a:lstStyle/>
          <a:p>
            <a:r>
              <a:rPr lang="ja-JP" altLang="en-US" sz="4000" dirty="0"/>
              <a:t>ＳＴＥＰ２　理想の姿を深堀して目的を見いだそう！</a:t>
            </a:r>
            <a:endParaRPr kumimoji="1" lang="ja-JP" altLang="en-US" sz="4000" dirty="0"/>
          </a:p>
        </p:txBody>
      </p:sp>
      <p:sp>
        <p:nvSpPr>
          <p:cNvPr id="3" name="楕円 2">
            <a:extLst>
              <a:ext uri="{FF2B5EF4-FFF2-40B4-BE49-F238E27FC236}">
                <a16:creationId xmlns:a16="http://schemas.microsoft.com/office/drawing/2014/main" id="{AFEA8B8C-DEFB-7C56-94C1-B84DF87CF726}"/>
              </a:ext>
            </a:extLst>
          </p:cNvPr>
          <p:cNvSpPr/>
          <p:nvPr/>
        </p:nvSpPr>
        <p:spPr>
          <a:xfrm>
            <a:off x="4941278" y="3203923"/>
            <a:ext cx="2309444" cy="2010103"/>
          </a:xfrm>
          <a:prstGeom prst="ellipse">
            <a:avLst/>
          </a:prstGeom>
          <a:solidFill>
            <a:srgbClr val="B9E2F9"/>
          </a:solidFill>
          <a:ln>
            <a:solidFill>
              <a:srgbClr val="B9E2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理想の姿</a:t>
            </a:r>
          </a:p>
        </p:txBody>
      </p:sp>
      <p:sp>
        <p:nvSpPr>
          <p:cNvPr id="4" name="矢印: 右 3">
            <a:extLst>
              <a:ext uri="{FF2B5EF4-FFF2-40B4-BE49-F238E27FC236}">
                <a16:creationId xmlns:a16="http://schemas.microsoft.com/office/drawing/2014/main" id="{705A9A72-A724-AD3D-503B-6DF2F9820701}"/>
              </a:ext>
            </a:extLst>
          </p:cNvPr>
          <p:cNvSpPr/>
          <p:nvPr/>
        </p:nvSpPr>
        <p:spPr>
          <a:xfrm rot="2162175">
            <a:off x="7113867" y="4624612"/>
            <a:ext cx="636444" cy="551793"/>
          </a:xfrm>
          <a:prstGeom prst="rightArrow">
            <a:avLst/>
          </a:prstGeom>
          <a:solidFill>
            <a:srgbClr val="EFCAB7"/>
          </a:solidFill>
          <a:ln>
            <a:solidFill>
              <a:srgbClr val="EFC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矢印: 右 4">
            <a:extLst>
              <a:ext uri="{FF2B5EF4-FFF2-40B4-BE49-F238E27FC236}">
                <a16:creationId xmlns:a16="http://schemas.microsoft.com/office/drawing/2014/main" id="{D98870E2-5C1D-5C75-56D7-A041982F0B08}"/>
              </a:ext>
            </a:extLst>
          </p:cNvPr>
          <p:cNvSpPr/>
          <p:nvPr/>
        </p:nvSpPr>
        <p:spPr>
          <a:xfrm rot="8435218">
            <a:off x="4473760" y="4653591"/>
            <a:ext cx="611710" cy="525925"/>
          </a:xfrm>
          <a:prstGeom prst="rightArrow">
            <a:avLst/>
          </a:prstGeom>
          <a:solidFill>
            <a:srgbClr val="EFCAB7"/>
          </a:solidFill>
          <a:ln>
            <a:solidFill>
              <a:srgbClr val="EFC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矢印: 右 6">
            <a:extLst>
              <a:ext uri="{FF2B5EF4-FFF2-40B4-BE49-F238E27FC236}">
                <a16:creationId xmlns:a16="http://schemas.microsoft.com/office/drawing/2014/main" id="{01F58884-0FC1-08C1-8062-2425996F41E4}"/>
              </a:ext>
            </a:extLst>
          </p:cNvPr>
          <p:cNvSpPr/>
          <p:nvPr/>
        </p:nvSpPr>
        <p:spPr>
          <a:xfrm rot="16200000">
            <a:off x="5843852" y="2605411"/>
            <a:ext cx="504297" cy="537590"/>
          </a:xfrm>
          <a:prstGeom prst="rightArrow">
            <a:avLst/>
          </a:prstGeom>
          <a:solidFill>
            <a:srgbClr val="EFCAB7"/>
          </a:solidFill>
          <a:ln>
            <a:solidFill>
              <a:srgbClr val="EFCA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5189AF0C-A4FB-DD16-E6F0-A489DB3B3955}"/>
              </a:ext>
            </a:extLst>
          </p:cNvPr>
          <p:cNvSpPr/>
          <p:nvPr/>
        </p:nvSpPr>
        <p:spPr>
          <a:xfrm>
            <a:off x="1864623" y="5065253"/>
            <a:ext cx="2822026" cy="1085421"/>
          </a:xfrm>
          <a:prstGeom prst="ellipse">
            <a:avLst/>
          </a:prstGeom>
          <a:solidFill>
            <a:srgbClr val="B9E2F9"/>
          </a:solidFill>
          <a:ln>
            <a:solidFill>
              <a:srgbClr val="B9E2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のはなぜか？</a:t>
            </a:r>
          </a:p>
        </p:txBody>
      </p:sp>
      <p:sp>
        <p:nvSpPr>
          <p:cNvPr id="9" name="楕円 8">
            <a:extLst>
              <a:ext uri="{FF2B5EF4-FFF2-40B4-BE49-F238E27FC236}">
                <a16:creationId xmlns:a16="http://schemas.microsoft.com/office/drawing/2014/main" id="{7FE4FD45-C12D-BE0E-5922-3815D21EE235}"/>
              </a:ext>
            </a:extLst>
          </p:cNvPr>
          <p:cNvSpPr/>
          <p:nvPr/>
        </p:nvSpPr>
        <p:spPr>
          <a:xfrm>
            <a:off x="5096007" y="1391824"/>
            <a:ext cx="1999985" cy="1147495"/>
          </a:xfrm>
          <a:prstGeom prst="ellipse">
            <a:avLst/>
          </a:prstGeom>
          <a:solidFill>
            <a:srgbClr val="B9E2F9"/>
          </a:solidFill>
          <a:ln>
            <a:solidFill>
              <a:srgbClr val="B9E2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本当に？</a:t>
            </a:r>
          </a:p>
        </p:txBody>
      </p:sp>
      <p:sp>
        <p:nvSpPr>
          <p:cNvPr id="10" name="楕円 9">
            <a:extLst>
              <a:ext uri="{FF2B5EF4-FFF2-40B4-BE49-F238E27FC236}">
                <a16:creationId xmlns:a16="http://schemas.microsoft.com/office/drawing/2014/main" id="{7C167795-2A86-0751-82D0-D52F9635F7D8}"/>
              </a:ext>
            </a:extLst>
          </p:cNvPr>
          <p:cNvSpPr/>
          <p:nvPr/>
        </p:nvSpPr>
        <p:spPr>
          <a:xfrm>
            <a:off x="7574050" y="5064191"/>
            <a:ext cx="2822025" cy="1085422"/>
          </a:xfrm>
          <a:prstGeom prst="ellipse">
            <a:avLst/>
          </a:prstGeom>
          <a:solidFill>
            <a:srgbClr val="B9E2F9"/>
          </a:solidFill>
          <a:ln>
            <a:solidFill>
              <a:srgbClr val="B9E2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どういうこと？</a:t>
            </a:r>
          </a:p>
        </p:txBody>
      </p:sp>
    </p:spTree>
    <p:extLst>
      <p:ext uri="{BB962C8B-B14F-4D97-AF65-F5344CB8AC3E}">
        <p14:creationId xmlns:p14="http://schemas.microsoft.com/office/powerpoint/2010/main" val="80697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alpha val="47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870851-5510-C75C-31DC-54AA30336CA2}"/>
              </a:ext>
            </a:extLst>
          </p:cNvPr>
          <p:cNvSpPr>
            <a:spLocks noGrp="1"/>
          </p:cNvSpPr>
          <p:nvPr>
            <p:ph type="title"/>
          </p:nvPr>
        </p:nvSpPr>
        <p:spPr>
          <a:xfrm>
            <a:off x="845127" y="174567"/>
            <a:ext cx="4325389" cy="748145"/>
          </a:xfrm>
        </p:spPr>
        <p:txBody>
          <a:bodyPr>
            <a:normAutofit/>
          </a:bodyPr>
          <a:lstStyle/>
          <a:p>
            <a:r>
              <a:rPr kumimoji="1" lang="ja-JP" altLang="en-US" sz="3200" dirty="0"/>
              <a:t>理想の姿の深堀りの例</a:t>
            </a:r>
          </a:p>
        </p:txBody>
      </p:sp>
      <p:sp>
        <p:nvSpPr>
          <p:cNvPr id="3" name="コンテンツ プレースホルダー 2">
            <a:extLst>
              <a:ext uri="{FF2B5EF4-FFF2-40B4-BE49-F238E27FC236}">
                <a16:creationId xmlns:a16="http://schemas.microsoft.com/office/drawing/2014/main" id="{FBE34632-3E19-EFDD-6A86-DE3DF2E75333}"/>
              </a:ext>
            </a:extLst>
          </p:cNvPr>
          <p:cNvSpPr>
            <a:spLocks noGrp="1"/>
          </p:cNvSpPr>
          <p:nvPr>
            <p:ph idx="1"/>
          </p:nvPr>
        </p:nvSpPr>
        <p:spPr>
          <a:xfrm>
            <a:off x="1046295" y="1361396"/>
            <a:ext cx="11233266" cy="5496604"/>
          </a:xfrm>
        </p:spPr>
        <p:txBody>
          <a:bodyPr>
            <a:normAutofit/>
          </a:bodyPr>
          <a:lstStyle/>
          <a:p>
            <a:pPr marL="0" indent="0">
              <a:buNone/>
            </a:pPr>
            <a:r>
              <a:rPr kumimoji="1" lang="ja-JP" altLang="en-US" sz="2000" dirty="0"/>
              <a:t>理想の姿：</a:t>
            </a:r>
            <a:r>
              <a:rPr kumimoji="1" lang="en-US" altLang="ja-JP" sz="2000" dirty="0"/>
              <a:t>5</a:t>
            </a:r>
            <a:r>
              <a:rPr kumimoji="1" lang="ja-JP" altLang="en-US" sz="2000" dirty="0"/>
              <a:t>年以内に世界一周の旅に出たい</a:t>
            </a:r>
            <a:endParaRPr kumimoji="1" lang="en-US" altLang="ja-JP" sz="2000" dirty="0"/>
          </a:p>
          <a:p>
            <a:pPr marL="0" indent="0">
              <a:buNone/>
            </a:pPr>
            <a:r>
              <a:rPr lang="ja-JP" altLang="en-US" sz="2000" dirty="0"/>
              <a:t>　　　　　なぜか？⇒新しい景色を見て、知らない文化に触れたいから</a:t>
            </a:r>
            <a:endParaRPr lang="en-US" altLang="ja-JP" sz="2000" dirty="0"/>
          </a:p>
          <a:p>
            <a:pPr marL="0" indent="0">
              <a:buNone/>
            </a:pPr>
            <a:r>
              <a:rPr kumimoji="1" lang="ja-JP" altLang="en-US" sz="2000" dirty="0"/>
              <a:t>　　　　　　　⇒日本での生活とは違う、</a:t>
            </a:r>
            <a:r>
              <a:rPr kumimoji="1" lang="ja-JP" altLang="en-US" sz="2000" u="sng" dirty="0"/>
              <a:t>新しい刺激が欲しい</a:t>
            </a:r>
            <a:r>
              <a:rPr kumimoji="1" lang="ja-JP" altLang="en-US" sz="2000" dirty="0"/>
              <a:t>から</a:t>
            </a:r>
            <a:endParaRPr kumimoji="1" lang="en-US" altLang="ja-JP" sz="2000" dirty="0"/>
          </a:p>
          <a:p>
            <a:pPr marL="0" indent="0">
              <a:buNone/>
            </a:pPr>
            <a:r>
              <a:rPr lang="ja-JP" altLang="en-US" sz="2000" dirty="0"/>
              <a:t>　　　　　　　　⇒日常生活が単調で、どこか</a:t>
            </a:r>
            <a:r>
              <a:rPr lang="ja-JP" altLang="en-US" sz="2000" u="sng" dirty="0"/>
              <a:t>物足りなさ</a:t>
            </a:r>
            <a:r>
              <a:rPr lang="ja-JP" altLang="en-US" sz="2000" dirty="0"/>
              <a:t>を感じているから</a:t>
            </a:r>
            <a:endParaRPr lang="en-US" altLang="ja-JP" sz="2000" dirty="0"/>
          </a:p>
          <a:p>
            <a:pPr marL="0" indent="0">
              <a:buNone/>
            </a:pPr>
            <a:r>
              <a:rPr kumimoji="1" lang="ja-JP" altLang="en-US" sz="2000" dirty="0"/>
              <a:t>　　　　　　　　　⇒</a:t>
            </a:r>
            <a:r>
              <a:rPr kumimoji="1" lang="ja-JP" altLang="en-US" sz="2000" u="sng" dirty="0"/>
              <a:t>人生に意味を見出せず</a:t>
            </a:r>
            <a:r>
              <a:rPr kumimoji="1" lang="ja-JP" altLang="en-US" sz="2000" dirty="0"/>
              <a:t>、このままでいいのか不安だから</a:t>
            </a:r>
            <a:endParaRPr kumimoji="1" lang="en-US" altLang="ja-JP" sz="2000" dirty="0"/>
          </a:p>
          <a:p>
            <a:pPr marL="0" indent="0">
              <a:buNone/>
            </a:pPr>
            <a:r>
              <a:rPr lang="ja-JP" altLang="en-US" sz="2000" dirty="0"/>
              <a:t>　　　　　　　　　　⇒</a:t>
            </a:r>
            <a:r>
              <a:rPr lang="ja-JP" altLang="en-US" sz="2000" u="sng" dirty="0"/>
              <a:t>自分の人生を</a:t>
            </a:r>
            <a:r>
              <a:rPr lang="ja-JP" altLang="en-US" sz="2000" dirty="0"/>
              <a:t>心から「素晴らしい」と</a:t>
            </a:r>
            <a:r>
              <a:rPr lang="ja-JP" altLang="en-US" sz="2000" u="sng" dirty="0"/>
              <a:t>肯定したい</a:t>
            </a:r>
            <a:r>
              <a:rPr lang="ja-JP" altLang="en-US" sz="2000" dirty="0"/>
              <a:t>から</a:t>
            </a:r>
            <a:endParaRPr lang="en-US" altLang="ja-JP" sz="2000" dirty="0"/>
          </a:p>
          <a:p>
            <a:pPr marL="0" indent="0">
              <a:buNone/>
            </a:pPr>
            <a:r>
              <a:rPr kumimoji="1" lang="ja-JP" altLang="en-US" sz="2000" dirty="0"/>
              <a:t>　　　　　　　　　　　⇒自分の存在意義を感じ、</a:t>
            </a:r>
            <a:r>
              <a:rPr kumimoji="1" lang="ja-JP" altLang="en-US" sz="2000" u="sng" dirty="0"/>
              <a:t>自信をもって生きていきたい</a:t>
            </a:r>
            <a:r>
              <a:rPr kumimoji="1" lang="ja-JP" altLang="en-US" sz="2000" dirty="0"/>
              <a:t>から</a:t>
            </a:r>
            <a:endParaRPr kumimoji="1" lang="en-US" altLang="ja-JP" sz="2000" dirty="0"/>
          </a:p>
          <a:p>
            <a:pPr marL="0" indent="0">
              <a:buNone/>
            </a:pPr>
            <a:r>
              <a:rPr lang="ja-JP" altLang="en-US" sz="2000" dirty="0"/>
              <a:t>　　　　　　　　　　　　⇒誰かに依存するのではなく、自立した人間になりたいから</a:t>
            </a:r>
            <a:endParaRPr lang="en-US" altLang="ja-JP" sz="2000" dirty="0"/>
          </a:p>
          <a:p>
            <a:pPr marL="0" indent="0">
              <a:buNone/>
            </a:pPr>
            <a:endParaRPr kumimoji="1" lang="en-US" altLang="ja-JP" sz="2400" dirty="0"/>
          </a:p>
          <a:p>
            <a:pPr marL="0" indent="0">
              <a:buNone/>
            </a:pPr>
            <a:r>
              <a:rPr lang="ja-JP" altLang="en-US" sz="2400" dirty="0"/>
              <a:t>結論：「世界一周の旅に出る」ことは</a:t>
            </a:r>
            <a:endParaRPr lang="en-US" altLang="ja-JP" sz="2400" dirty="0"/>
          </a:p>
          <a:p>
            <a:pPr marL="0" indent="0">
              <a:buNone/>
            </a:pPr>
            <a:r>
              <a:rPr lang="ja-JP" altLang="en-US" sz="2400" dirty="0"/>
              <a:t>　　　　「自分の人生を肯定し自信をもって自立した人間になること」という</a:t>
            </a:r>
            <a:endParaRPr lang="en-US" altLang="ja-JP" sz="2400" dirty="0"/>
          </a:p>
          <a:p>
            <a:pPr marL="0" indent="0">
              <a:buNone/>
            </a:pPr>
            <a:r>
              <a:rPr lang="ja-JP" altLang="en-US" sz="2400" dirty="0"/>
              <a:t>　　　　真の目的の達成のための手段の一つだった。</a:t>
            </a:r>
            <a:endParaRPr kumimoji="1" lang="en-US" altLang="ja-JP" sz="2400" dirty="0"/>
          </a:p>
          <a:p>
            <a:pPr marL="0" indent="0">
              <a:buNone/>
            </a:pPr>
            <a:endParaRPr kumimoji="1" lang="ja-JP" altLang="en-US" sz="2000" dirty="0"/>
          </a:p>
        </p:txBody>
      </p:sp>
    </p:spTree>
    <p:extLst>
      <p:ext uri="{BB962C8B-B14F-4D97-AF65-F5344CB8AC3E}">
        <p14:creationId xmlns:p14="http://schemas.microsoft.com/office/powerpoint/2010/main" val="227674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Effect transition="in" filter="fade">
                                      <p:cBhvr>
                                        <p:cTn id="45"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772F29D-A647-3207-BE1B-D8901ECAB515}"/>
              </a:ext>
            </a:extLst>
          </p:cNvPr>
          <p:cNvSpPr>
            <a:spLocks noGrp="1"/>
          </p:cNvSpPr>
          <p:nvPr>
            <p:ph type="title"/>
          </p:nvPr>
        </p:nvSpPr>
        <p:spPr>
          <a:xfrm>
            <a:off x="694360" y="320040"/>
            <a:ext cx="10985576" cy="6629400"/>
          </a:xfrm>
        </p:spPr>
        <p:txBody>
          <a:bodyPr>
            <a:normAutofit/>
          </a:bodyPr>
          <a:lstStyle/>
          <a:p>
            <a:r>
              <a:rPr lang="en-US" altLang="ja-JP" dirty="0">
                <a:solidFill>
                  <a:schemeClr val="tx2">
                    <a:lumMod val="75000"/>
                  </a:schemeClr>
                </a:solidFill>
                <a:latin typeface="BIZ UDPゴシック" panose="020B0400000000000000" pitchFamily="50" charset="-128"/>
                <a:ea typeface="BIZ UDPゴシック" panose="020B0400000000000000" pitchFamily="50" charset="-128"/>
              </a:rPr>
              <a:t>STEP3</a:t>
            </a:r>
            <a:r>
              <a:rPr lang="en-US" altLang="ja-JP" dirty="0">
                <a:solidFill>
                  <a:schemeClr val="tx2">
                    <a:lumMod val="75000"/>
                  </a:schemeClr>
                </a:solidFill>
              </a:rPr>
              <a:t>  </a:t>
            </a:r>
            <a:r>
              <a:rPr lang="ja-JP" altLang="en-US" dirty="0">
                <a:solidFill>
                  <a:schemeClr val="tx2">
                    <a:lumMod val="75000"/>
                  </a:schemeClr>
                </a:solidFill>
              </a:rPr>
              <a:t> 理想の姿から目的の流れをペアで</a:t>
            </a:r>
            <a:br>
              <a:rPr lang="en-US" altLang="ja-JP" dirty="0">
                <a:solidFill>
                  <a:schemeClr val="tx2">
                    <a:lumMod val="75000"/>
                  </a:schemeClr>
                </a:solidFill>
              </a:rPr>
            </a:br>
            <a:r>
              <a:rPr lang="en-US" altLang="ja-JP" dirty="0">
                <a:solidFill>
                  <a:schemeClr val="tx2">
                    <a:lumMod val="75000"/>
                  </a:schemeClr>
                </a:solidFill>
              </a:rPr>
              <a:t>                   </a:t>
            </a:r>
            <a:r>
              <a:rPr lang="ja-JP" altLang="en-US" dirty="0">
                <a:solidFill>
                  <a:schemeClr val="tx2">
                    <a:lumMod val="75000"/>
                  </a:schemeClr>
                </a:solidFill>
              </a:rPr>
              <a:t>話してみましょう！</a:t>
            </a:r>
            <a:br>
              <a:rPr lang="en-US" altLang="ja-JP" dirty="0">
                <a:solidFill>
                  <a:schemeClr val="tx2">
                    <a:lumMod val="75000"/>
                  </a:schemeClr>
                </a:solidFill>
              </a:rPr>
            </a:br>
            <a:br>
              <a:rPr lang="en-US" altLang="ja-JP" dirty="0">
                <a:solidFill>
                  <a:schemeClr val="tx2">
                    <a:lumMod val="75000"/>
                  </a:schemeClr>
                </a:solidFill>
              </a:rPr>
            </a:br>
            <a:br>
              <a:rPr lang="en-US" altLang="ja-JP" sz="3600" dirty="0">
                <a:solidFill>
                  <a:schemeClr val="tx2">
                    <a:lumMod val="75000"/>
                  </a:schemeClr>
                </a:solidFill>
              </a:rPr>
            </a:br>
            <a:br>
              <a:rPr lang="en-US" altLang="ja-JP" sz="3600" dirty="0">
                <a:solidFill>
                  <a:schemeClr val="tx2">
                    <a:lumMod val="75000"/>
                  </a:schemeClr>
                </a:solidFill>
              </a:rPr>
            </a:br>
            <a:r>
              <a:rPr lang="ja-JP" altLang="en-US" sz="3600" dirty="0">
                <a:solidFill>
                  <a:schemeClr val="tx2">
                    <a:lumMod val="75000"/>
                  </a:schemeClr>
                </a:solidFill>
              </a:rPr>
              <a:t>そしてその目的に向けた</a:t>
            </a:r>
            <a:br>
              <a:rPr lang="en-US" altLang="ja-JP" sz="3600" dirty="0">
                <a:solidFill>
                  <a:schemeClr val="tx2">
                    <a:lumMod val="75000"/>
                  </a:schemeClr>
                </a:solidFill>
              </a:rPr>
            </a:br>
            <a:r>
              <a:rPr lang="ja-JP" altLang="en-US" sz="3600" dirty="0">
                <a:solidFill>
                  <a:schemeClr val="tx2">
                    <a:lumMod val="75000"/>
                  </a:schemeClr>
                </a:solidFill>
              </a:rPr>
              <a:t>１年後の姿の実現のために</a:t>
            </a:r>
            <a:br>
              <a:rPr lang="en-US" altLang="ja-JP" sz="3600" dirty="0">
                <a:solidFill>
                  <a:schemeClr val="tx2">
                    <a:lumMod val="75000"/>
                  </a:schemeClr>
                </a:solidFill>
              </a:rPr>
            </a:br>
            <a:r>
              <a:rPr lang="ja-JP" altLang="en-US" sz="3600" dirty="0">
                <a:solidFill>
                  <a:schemeClr val="tx2">
                    <a:lumMod val="75000"/>
                  </a:schemeClr>
                </a:solidFill>
              </a:rPr>
              <a:t>何をするべきだろう？</a:t>
            </a:r>
            <a:endParaRPr lang="ja-JP" altLang="en-US" sz="3600" dirty="0"/>
          </a:p>
        </p:txBody>
      </p:sp>
    </p:spTree>
    <p:extLst>
      <p:ext uri="{BB962C8B-B14F-4D97-AF65-F5344CB8AC3E}">
        <p14:creationId xmlns:p14="http://schemas.microsoft.com/office/powerpoint/2010/main" val="3696836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5"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51"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52"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53"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67"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81"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61"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62"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63"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64"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65"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66"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68" name="Group 67">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69"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70"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71"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72"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73"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74"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75"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76"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77"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78"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79"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80"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82" name="Rectangle 81">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84" name="Freeform 6">
            <a:extLst>
              <a:ext uri="{FF2B5EF4-FFF2-40B4-BE49-F238E27FC236}">
                <a16:creationId xmlns:a16="http://schemas.microsoft.com/office/drawing/2014/main" id="{7BD08880-457D-4C62-A3B5-6A9B0878C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86" name="Rectangle 85">
            <a:extLst>
              <a:ext uri="{FF2B5EF4-FFF2-40B4-BE49-F238E27FC236}">
                <a16:creationId xmlns:a16="http://schemas.microsoft.com/office/drawing/2014/main" id="{95FFA5E0-4C70-431D-A19D-18415F6C4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図 7" descr="おしゃべりしている人々のイラスト">
            <a:extLst>
              <a:ext uri="{FF2B5EF4-FFF2-40B4-BE49-F238E27FC236}">
                <a16:creationId xmlns:a16="http://schemas.microsoft.com/office/drawing/2014/main" id="{A712C204-7C57-D111-3310-D5E03EE1F41C}"/>
              </a:ext>
            </a:extLst>
          </p:cNvPr>
          <p:cNvPicPr>
            <a:picLocks noChangeAspect="1"/>
          </p:cNvPicPr>
          <p:nvPr/>
        </p:nvPicPr>
        <p:blipFill>
          <a:blip r:embed="rId2">
            <a:extLst>
              <a:ext uri="{28A0092B-C50C-407E-A947-70E740481C1C}">
                <a14:useLocalDpi xmlns:a14="http://schemas.microsoft.com/office/drawing/2010/main" val="0"/>
              </a:ext>
            </a:extLst>
          </a:blip>
          <a:srcRect t="17629" b="7371"/>
          <a:stretch>
            <a:fillRect/>
          </a:stretch>
        </p:blipFill>
        <p:spPr>
          <a:xfrm>
            <a:off x="10951" y="9233"/>
            <a:ext cx="12191980" cy="6857990"/>
          </a:xfrm>
          <a:prstGeom prst="rect">
            <a:avLst/>
          </a:prstGeom>
        </p:spPr>
      </p:pic>
      <p:sp>
        <p:nvSpPr>
          <p:cNvPr id="88" name="Freeform: Shape 87">
            <a:extLst>
              <a:ext uri="{FF2B5EF4-FFF2-40B4-BE49-F238E27FC236}">
                <a16:creationId xmlns:a16="http://schemas.microsoft.com/office/drawing/2014/main" id="{BBE55C11-4C41-45E4-A00F-83DEE6BB5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3632297"/>
            <a:ext cx="7527616" cy="2170389"/>
          </a:xfrm>
          <a:custGeom>
            <a:avLst/>
            <a:gdLst>
              <a:gd name="connsiteX0" fmla="*/ 0 w 7527616"/>
              <a:gd name="connsiteY0" fmla="*/ 0 h 2170389"/>
              <a:gd name="connsiteX1" fmla="*/ 85411 w 7527616"/>
              <a:gd name="connsiteY1" fmla="*/ 0 h 2170389"/>
              <a:gd name="connsiteX2" fmla="*/ 926533 w 7527616"/>
              <a:gd name="connsiteY2" fmla="*/ 0 h 2170389"/>
              <a:gd name="connsiteX3" fmla="*/ 1114264 w 7527616"/>
              <a:gd name="connsiteY3" fmla="*/ 0 h 2170389"/>
              <a:gd name="connsiteX4" fmla="*/ 6544376 w 7527616"/>
              <a:gd name="connsiteY4" fmla="*/ 0 h 2170389"/>
              <a:gd name="connsiteX5" fmla="*/ 6610082 w 7527616"/>
              <a:gd name="connsiteY5" fmla="*/ 26276 h 2170389"/>
              <a:gd name="connsiteX6" fmla="*/ 6619468 w 7527616"/>
              <a:gd name="connsiteY6" fmla="*/ 36786 h 2170389"/>
              <a:gd name="connsiteX7" fmla="*/ 7506496 w 7527616"/>
              <a:gd name="connsiteY7" fmla="*/ 1024760 h 2170389"/>
              <a:gd name="connsiteX8" fmla="*/ 7506496 w 7527616"/>
              <a:gd name="connsiteY8" fmla="*/ 1140374 h 2170389"/>
              <a:gd name="connsiteX9" fmla="*/ 6619468 w 7527616"/>
              <a:gd name="connsiteY9" fmla="*/ 2133603 h 2170389"/>
              <a:gd name="connsiteX10" fmla="*/ 6610082 w 7527616"/>
              <a:gd name="connsiteY10" fmla="*/ 2144113 h 2170389"/>
              <a:gd name="connsiteX11" fmla="*/ 6544376 w 7527616"/>
              <a:gd name="connsiteY11" fmla="*/ 2170389 h 2170389"/>
              <a:gd name="connsiteX12" fmla="*/ 1114264 w 7527616"/>
              <a:gd name="connsiteY12" fmla="*/ 2170389 h 2170389"/>
              <a:gd name="connsiteX13" fmla="*/ 926533 w 7527616"/>
              <a:gd name="connsiteY13" fmla="*/ 2170389 h 2170389"/>
              <a:gd name="connsiteX14" fmla="*/ 146150 w 7527616"/>
              <a:gd name="connsiteY14" fmla="*/ 2170389 h 2170389"/>
              <a:gd name="connsiteX15" fmla="*/ 0 w 7527616"/>
              <a:gd name="connsiteY15" fmla="*/ 2170389 h 217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27616" h="2170389">
                <a:moveTo>
                  <a:pt x="0" y="0"/>
                </a:moveTo>
                <a:lnTo>
                  <a:pt x="85411" y="0"/>
                </a:lnTo>
                <a:cubicBezTo>
                  <a:pt x="290008" y="0"/>
                  <a:pt x="562804" y="0"/>
                  <a:pt x="926533" y="0"/>
                </a:cubicBezTo>
                <a:cubicBezTo>
                  <a:pt x="926533" y="0"/>
                  <a:pt x="926533" y="0"/>
                  <a:pt x="1114264" y="0"/>
                </a:cubicBezTo>
                <a:cubicBezTo>
                  <a:pt x="1114264" y="0"/>
                  <a:pt x="1114264" y="0"/>
                  <a:pt x="6544376" y="0"/>
                </a:cubicBezTo>
                <a:cubicBezTo>
                  <a:pt x="6567842" y="0"/>
                  <a:pt x="6591309" y="10510"/>
                  <a:pt x="6610082" y="26276"/>
                </a:cubicBezTo>
                <a:cubicBezTo>
                  <a:pt x="6614775" y="26276"/>
                  <a:pt x="6619468" y="31531"/>
                  <a:pt x="6619468" y="36786"/>
                </a:cubicBezTo>
                <a:cubicBezTo>
                  <a:pt x="6619468" y="36786"/>
                  <a:pt x="6619468" y="36786"/>
                  <a:pt x="7506496" y="1024760"/>
                </a:cubicBezTo>
                <a:cubicBezTo>
                  <a:pt x="7534656" y="1056291"/>
                  <a:pt x="7534656" y="1108843"/>
                  <a:pt x="7506496" y="1140374"/>
                </a:cubicBezTo>
                <a:cubicBezTo>
                  <a:pt x="7506496" y="1140374"/>
                  <a:pt x="7506496" y="1140374"/>
                  <a:pt x="6619468" y="2133603"/>
                </a:cubicBezTo>
                <a:cubicBezTo>
                  <a:pt x="6619468" y="2133603"/>
                  <a:pt x="6614775" y="2138858"/>
                  <a:pt x="6610082" y="2144113"/>
                </a:cubicBezTo>
                <a:cubicBezTo>
                  <a:pt x="6591309" y="2159879"/>
                  <a:pt x="6567842" y="2170389"/>
                  <a:pt x="6544376" y="2170389"/>
                </a:cubicBezTo>
                <a:cubicBezTo>
                  <a:pt x="6544376" y="2170389"/>
                  <a:pt x="6544376" y="2170389"/>
                  <a:pt x="1114264" y="2170389"/>
                </a:cubicBezTo>
                <a:cubicBezTo>
                  <a:pt x="1114264" y="2170389"/>
                  <a:pt x="1114264" y="2170389"/>
                  <a:pt x="926533" y="2170389"/>
                </a:cubicBezTo>
                <a:cubicBezTo>
                  <a:pt x="926533" y="2170389"/>
                  <a:pt x="926533" y="2170389"/>
                  <a:pt x="146150" y="2170389"/>
                </a:cubicBezTo>
                <a:lnTo>
                  <a:pt x="0" y="2170389"/>
                </a:lnTo>
                <a:close/>
              </a:path>
            </a:pathLst>
          </a:custGeom>
          <a:solidFill>
            <a:srgbClr val="5B5C3C">
              <a:alpha val="87843"/>
            </a:srgb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 name="タイトル 1">
            <a:extLst>
              <a:ext uri="{FF2B5EF4-FFF2-40B4-BE49-F238E27FC236}">
                <a16:creationId xmlns:a16="http://schemas.microsoft.com/office/drawing/2014/main" id="{62E41449-F8B1-056B-613C-C1337CE6F869}"/>
              </a:ext>
            </a:extLst>
          </p:cNvPr>
          <p:cNvSpPr>
            <a:spLocks noGrp="1"/>
          </p:cNvSpPr>
          <p:nvPr>
            <p:ph type="title"/>
          </p:nvPr>
        </p:nvSpPr>
        <p:spPr>
          <a:xfrm>
            <a:off x="205245" y="3735741"/>
            <a:ext cx="6429731" cy="1331608"/>
          </a:xfrm>
        </p:spPr>
        <p:txBody>
          <a:bodyPr vert="horz" lIns="91440" tIns="45720" rIns="91440" bIns="45720" rtlCol="0" anchor="b">
            <a:noAutofit/>
          </a:bodyPr>
          <a:lstStyle/>
          <a:p>
            <a:pPr>
              <a:lnSpc>
                <a:spcPct val="90000"/>
              </a:lnSpc>
            </a:pPr>
            <a:r>
              <a:rPr kumimoji="1" lang="ja-JP" altLang="en-US" sz="4000" dirty="0">
                <a:solidFill>
                  <a:srgbClr val="FEFFFF"/>
                </a:solidFill>
              </a:rPr>
              <a:t>積極的に情報発信をしよう</a:t>
            </a:r>
          </a:p>
        </p:txBody>
      </p:sp>
    </p:spTree>
    <p:extLst>
      <p:ext uri="{BB962C8B-B14F-4D97-AF65-F5344CB8AC3E}">
        <p14:creationId xmlns:p14="http://schemas.microsoft.com/office/powerpoint/2010/main" val="3785649150"/>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5774B4-94E1-C51E-3A0D-8029996D6488}"/>
              </a:ext>
            </a:extLst>
          </p:cNvPr>
          <p:cNvSpPr>
            <a:spLocks noGrp="1"/>
          </p:cNvSpPr>
          <p:nvPr>
            <p:ph type="title"/>
          </p:nvPr>
        </p:nvSpPr>
        <p:spPr>
          <a:xfrm>
            <a:off x="1718616" y="772151"/>
            <a:ext cx="9603275" cy="1049235"/>
          </a:xfrm>
        </p:spPr>
        <p:txBody>
          <a:bodyPr>
            <a:normAutofit fontScale="90000"/>
          </a:bodyPr>
          <a:lstStyle/>
          <a:p>
            <a:r>
              <a:rPr kumimoji="1" lang="ja-JP" altLang="en-US" sz="4400" dirty="0">
                <a:latin typeface="BIZ UDP明朝 Medium" panose="02020500000000000000" pitchFamily="18" charset="-128"/>
                <a:ea typeface="BIZ UDP明朝 Medium" panose="02020500000000000000" pitchFamily="18" charset="-128"/>
              </a:rPr>
              <a:t>よりよい人生のために目標を</a:t>
            </a:r>
            <a:r>
              <a:rPr lang="ja-JP" altLang="en-US" sz="4400" dirty="0">
                <a:latin typeface="BIZ UDP明朝 Medium" panose="02020500000000000000" pitchFamily="18" charset="-128"/>
                <a:ea typeface="BIZ UDP明朝 Medium" panose="02020500000000000000" pitchFamily="18" charset="-128"/>
              </a:rPr>
              <a:t>達成しよう</a:t>
            </a:r>
            <a:r>
              <a:rPr kumimoji="1" lang="ja-JP" altLang="en-US" sz="4400" dirty="0">
                <a:latin typeface="BIZ UDP明朝 Medium" panose="02020500000000000000" pitchFamily="18" charset="-128"/>
                <a:ea typeface="BIZ UDP明朝 Medium" panose="02020500000000000000" pitchFamily="18" charset="-128"/>
              </a:rPr>
              <a:t>！</a:t>
            </a:r>
          </a:p>
        </p:txBody>
      </p:sp>
      <p:sp>
        <p:nvSpPr>
          <p:cNvPr id="4" name="テキスト ボックス 3">
            <a:extLst>
              <a:ext uri="{FF2B5EF4-FFF2-40B4-BE49-F238E27FC236}">
                <a16:creationId xmlns:a16="http://schemas.microsoft.com/office/drawing/2014/main" id="{AA25B9B9-1E48-7C38-D8E4-12ACE3B396C0}"/>
              </a:ext>
            </a:extLst>
          </p:cNvPr>
          <p:cNvSpPr txBox="1"/>
          <p:nvPr/>
        </p:nvSpPr>
        <p:spPr>
          <a:xfrm>
            <a:off x="4840924" y="3026867"/>
            <a:ext cx="4431415" cy="400110"/>
          </a:xfrm>
          <a:prstGeom prst="rect">
            <a:avLst/>
          </a:prstGeom>
          <a:noFill/>
        </p:spPr>
        <p:txBody>
          <a:bodyPr wrap="square" rtlCol="0">
            <a:spAutoFit/>
          </a:bodyPr>
          <a:lstStyle/>
          <a:p>
            <a:r>
              <a:rPr kumimoji="1" lang="ja-JP" altLang="en-US" sz="2000" dirty="0"/>
              <a:t>担当幹事　　岡本康寛</a:t>
            </a:r>
          </a:p>
        </p:txBody>
      </p:sp>
      <p:sp>
        <p:nvSpPr>
          <p:cNvPr id="5" name="テキスト ボックス 4">
            <a:extLst>
              <a:ext uri="{FF2B5EF4-FFF2-40B4-BE49-F238E27FC236}">
                <a16:creationId xmlns:a16="http://schemas.microsoft.com/office/drawing/2014/main" id="{4C1E7730-C336-E3B1-08AF-920BA380199C}"/>
              </a:ext>
            </a:extLst>
          </p:cNvPr>
          <p:cNvSpPr txBox="1"/>
          <p:nvPr/>
        </p:nvSpPr>
        <p:spPr>
          <a:xfrm>
            <a:off x="3461462" y="4508053"/>
            <a:ext cx="6117579" cy="646331"/>
          </a:xfrm>
          <a:prstGeom prst="rect">
            <a:avLst/>
          </a:prstGeom>
          <a:noFill/>
        </p:spPr>
        <p:txBody>
          <a:bodyPr wrap="square" rtlCol="0">
            <a:spAutoFit/>
          </a:bodyPr>
          <a:lstStyle/>
          <a:p>
            <a:r>
              <a:rPr kumimoji="1" lang="ja-JP" altLang="en-US" sz="3600" b="1" dirty="0"/>
              <a:t>よろしくお願いします！</a:t>
            </a:r>
          </a:p>
        </p:txBody>
      </p:sp>
      <p:sp>
        <p:nvSpPr>
          <p:cNvPr id="3" name="テキスト ボックス 2">
            <a:extLst>
              <a:ext uri="{FF2B5EF4-FFF2-40B4-BE49-F238E27FC236}">
                <a16:creationId xmlns:a16="http://schemas.microsoft.com/office/drawing/2014/main" id="{0F3C9873-377B-535F-E2EB-7CBFF6DC037E}"/>
              </a:ext>
            </a:extLst>
          </p:cNvPr>
          <p:cNvSpPr txBox="1"/>
          <p:nvPr/>
        </p:nvSpPr>
        <p:spPr>
          <a:xfrm>
            <a:off x="3312433" y="1990445"/>
            <a:ext cx="6415635" cy="523220"/>
          </a:xfrm>
          <a:prstGeom prst="rect">
            <a:avLst/>
          </a:prstGeom>
          <a:noFill/>
        </p:spPr>
        <p:txBody>
          <a:bodyPr wrap="square" rtlCol="0">
            <a:spAutoFit/>
          </a:bodyPr>
          <a:lstStyle/>
          <a:p>
            <a:r>
              <a:rPr kumimoji="1" lang="ja-JP" altLang="en-US" sz="2800" dirty="0">
                <a:latin typeface="BIZ UDP明朝 Medium" panose="02020500000000000000" pitchFamily="18" charset="-128"/>
                <a:ea typeface="BIZ UDP明朝 Medium" panose="02020500000000000000" pitchFamily="18" charset="-128"/>
              </a:rPr>
              <a:t>～目標達成のためにするべきこととは～</a:t>
            </a:r>
          </a:p>
        </p:txBody>
      </p:sp>
    </p:spTree>
    <p:extLst>
      <p:ext uri="{BB962C8B-B14F-4D97-AF65-F5344CB8AC3E}">
        <p14:creationId xmlns:p14="http://schemas.microsoft.com/office/powerpoint/2010/main" val="34597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5DCA6A-2EF6-4FED-9978-77F3F5767C05}"/>
              </a:ext>
            </a:extLst>
          </p:cNvPr>
          <p:cNvSpPr>
            <a:spLocks noGrp="1"/>
          </p:cNvSpPr>
          <p:nvPr>
            <p:ph type="title"/>
          </p:nvPr>
        </p:nvSpPr>
        <p:spPr>
          <a:xfrm>
            <a:off x="2592925" y="624109"/>
            <a:ext cx="8911687" cy="5914913"/>
          </a:xfrm>
        </p:spPr>
        <p:txBody>
          <a:bodyPr>
            <a:normAutofit/>
          </a:bodyPr>
          <a:lstStyle/>
          <a:p>
            <a:r>
              <a:rPr lang="ja-JP" altLang="en-US" dirty="0"/>
              <a:t>目的のままだと</a:t>
            </a:r>
            <a:br>
              <a:rPr lang="en-US" altLang="ja-JP" dirty="0"/>
            </a:br>
            <a:r>
              <a:rPr lang="ja-JP" altLang="en-US" dirty="0"/>
              <a:t>漠然としていたり、抽象的。</a:t>
            </a:r>
            <a:br>
              <a:rPr lang="en-US" altLang="ja-JP" dirty="0"/>
            </a:br>
            <a:br>
              <a:rPr lang="en-US" altLang="ja-JP" dirty="0"/>
            </a:br>
            <a:br>
              <a:rPr lang="en-US" altLang="ja-JP" dirty="0"/>
            </a:br>
            <a:br>
              <a:rPr lang="en-US" altLang="ja-JP" dirty="0"/>
            </a:br>
            <a:br>
              <a:rPr lang="en-US" altLang="ja-JP" dirty="0"/>
            </a:br>
            <a:endParaRPr kumimoji="1" lang="ja-JP" altLang="en-US" dirty="0"/>
          </a:p>
        </p:txBody>
      </p:sp>
      <p:sp>
        <p:nvSpPr>
          <p:cNvPr id="5" name="テキスト ボックス 4">
            <a:extLst>
              <a:ext uri="{FF2B5EF4-FFF2-40B4-BE49-F238E27FC236}">
                <a16:creationId xmlns:a16="http://schemas.microsoft.com/office/drawing/2014/main" id="{AE599C98-068D-F9CF-D97F-E30A71FD55E7}"/>
              </a:ext>
            </a:extLst>
          </p:cNvPr>
          <p:cNvSpPr txBox="1"/>
          <p:nvPr/>
        </p:nvSpPr>
        <p:spPr>
          <a:xfrm>
            <a:off x="2729909" y="2498926"/>
            <a:ext cx="6097772" cy="954107"/>
          </a:xfrm>
          <a:prstGeom prst="rect">
            <a:avLst/>
          </a:prstGeom>
          <a:noFill/>
        </p:spPr>
        <p:txBody>
          <a:bodyPr wrap="square">
            <a:spAutoFit/>
          </a:bodyPr>
          <a:lstStyle/>
          <a:p>
            <a:r>
              <a:rPr lang="ja-JP" altLang="en-US" sz="2800" dirty="0"/>
              <a:t>▷他者からのアドバイスを得にくい</a:t>
            </a:r>
            <a:br>
              <a:rPr lang="en-US" altLang="ja-JP" sz="2800" dirty="0"/>
            </a:br>
            <a:r>
              <a:rPr lang="ja-JP" altLang="en-US" sz="2800" dirty="0"/>
              <a:t>▷実行・実務を他者が助けられない</a:t>
            </a:r>
          </a:p>
        </p:txBody>
      </p:sp>
      <p:sp>
        <p:nvSpPr>
          <p:cNvPr id="7" name="テキスト ボックス 6">
            <a:extLst>
              <a:ext uri="{FF2B5EF4-FFF2-40B4-BE49-F238E27FC236}">
                <a16:creationId xmlns:a16="http://schemas.microsoft.com/office/drawing/2014/main" id="{5AE43880-3A7A-FB3A-D3B5-6785E1EF8713}"/>
              </a:ext>
            </a:extLst>
          </p:cNvPr>
          <p:cNvSpPr txBox="1"/>
          <p:nvPr/>
        </p:nvSpPr>
        <p:spPr>
          <a:xfrm>
            <a:off x="2729909" y="3889290"/>
            <a:ext cx="6097772" cy="1569660"/>
          </a:xfrm>
          <a:prstGeom prst="rect">
            <a:avLst/>
          </a:prstGeom>
          <a:noFill/>
        </p:spPr>
        <p:txBody>
          <a:bodyPr wrap="square">
            <a:spAutoFit/>
          </a:bodyPr>
          <a:lstStyle/>
          <a:p>
            <a:r>
              <a:rPr lang="ja-JP" altLang="en-US" sz="3200" dirty="0"/>
              <a:t>そうなると自分でやるしかなく、</a:t>
            </a:r>
            <a:br>
              <a:rPr lang="en-US" altLang="ja-JP" sz="3200" dirty="0"/>
            </a:br>
            <a:r>
              <a:rPr lang="ja-JP" altLang="en-US" sz="3200" dirty="0"/>
              <a:t>達成率や規模が下がってしまう。</a:t>
            </a:r>
            <a:br>
              <a:rPr lang="en-US" altLang="ja-JP" sz="3200" dirty="0"/>
            </a:br>
            <a:endParaRPr lang="ja-JP" altLang="en-US" sz="3200" dirty="0"/>
          </a:p>
        </p:txBody>
      </p:sp>
      <p:sp>
        <p:nvSpPr>
          <p:cNvPr id="9" name="テキスト ボックス 8">
            <a:extLst>
              <a:ext uri="{FF2B5EF4-FFF2-40B4-BE49-F238E27FC236}">
                <a16:creationId xmlns:a16="http://schemas.microsoft.com/office/drawing/2014/main" id="{AE9DAC84-4001-8A64-52B9-8A017759E4BF}"/>
              </a:ext>
            </a:extLst>
          </p:cNvPr>
          <p:cNvSpPr txBox="1"/>
          <p:nvPr/>
        </p:nvSpPr>
        <p:spPr>
          <a:xfrm>
            <a:off x="2729909" y="5458950"/>
            <a:ext cx="6097772" cy="1231106"/>
          </a:xfrm>
          <a:prstGeom prst="rect">
            <a:avLst/>
          </a:prstGeom>
          <a:noFill/>
        </p:spPr>
        <p:txBody>
          <a:bodyPr wrap="square">
            <a:spAutoFit/>
          </a:bodyPr>
          <a:lstStyle/>
          <a:p>
            <a:r>
              <a:rPr lang="ja-JP" altLang="en-US" sz="2800" dirty="0"/>
              <a:t>①目標を相手に伝えられますか？</a:t>
            </a:r>
            <a:br>
              <a:rPr lang="en-US" altLang="ja-JP" sz="2800" dirty="0"/>
            </a:br>
            <a:r>
              <a:rPr lang="ja-JP" altLang="en-US" sz="2800" dirty="0"/>
              <a:t>②人に頼って任せられますか？</a:t>
            </a:r>
            <a:br>
              <a:rPr lang="en-US" altLang="ja-JP" dirty="0"/>
            </a:br>
            <a:endParaRPr lang="ja-JP" altLang="en-US" dirty="0"/>
          </a:p>
        </p:txBody>
      </p:sp>
    </p:spTree>
    <p:extLst>
      <p:ext uri="{BB962C8B-B14F-4D97-AF65-F5344CB8AC3E}">
        <p14:creationId xmlns:p14="http://schemas.microsoft.com/office/powerpoint/2010/main" val="114286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7FA016-7ED4-598F-6CF0-CD5A2B0BB9A2}"/>
              </a:ext>
            </a:extLst>
          </p:cNvPr>
          <p:cNvSpPr>
            <a:spLocks noGrp="1"/>
          </p:cNvSpPr>
          <p:nvPr>
            <p:ph type="title"/>
          </p:nvPr>
        </p:nvSpPr>
        <p:spPr>
          <a:xfrm>
            <a:off x="2942967" y="665029"/>
            <a:ext cx="9124342" cy="4368676"/>
          </a:xfrm>
        </p:spPr>
        <p:txBody>
          <a:bodyPr>
            <a:normAutofit/>
          </a:bodyPr>
          <a:lstStyle/>
          <a:p>
            <a:r>
              <a:rPr kumimoji="1" lang="ja-JP" altLang="en-US" sz="5400" dirty="0">
                <a:latin typeface="BIZ UDP明朝 Medium" panose="02020500000000000000" pitchFamily="18" charset="-128"/>
                <a:ea typeface="BIZ UDP明朝 Medium" panose="02020500000000000000" pitchFamily="18" charset="-128"/>
              </a:rPr>
              <a:t>相手に伝わるような</a:t>
            </a:r>
            <a:br>
              <a:rPr kumimoji="1" lang="en-US" altLang="ja-JP" sz="5400" dirty="0">
                <a:latin typeface="BIZ UDP明朝 Medium" panose="02020500000000000000" pitchFamily="18" charset="-128"/>
                <a:ea typeface="BIZ UDP明朝 Medium" panose="02020500000000000000" pitchFamily="18" charset="-128"/>
              </a:rPr>
            </a:br>
            <a:r>
              <a:rPr kumimoji="1" lang="ja-JP" altLang="en-US" sz="5400" dirty="0">
                <a:latin typeface="BIZ UDP明朝 Medium" panose="02020500000000000000" pitchFamily="18" charset="-128"/>
                <a:ea typeface="BIZ UDP明朝 Medium" panose="02020500000000000000" pitchFamily="18" charset="-128"/>
              </a:rPr>
              <a:t>目標設定をしよう</a:t>
            </a:r>
            <a:br>
              <a:rPr kumimoji="1" lang="en-US" altLang="ja-JP" sz="5400" dirty="0">
                <a:latin typeface="BIZ UDP明朝 Medium" panose="02020500000000000000" pitchFamily="18" charset="-128"/>
                <a:ea typeface="BIZ UDP明朝 Medium" panose="02020500000000000000" pitchFamily="18" charset="-128"/>
              </a:rPr>
            </a:br>
            <a:endParaRPr kumimoji="1" lang="ja-JP" altLang="en-US" sz="5400" dirty="0">
              <a:latin typeface="BIZ UDP明朝 Medium" panose="02020500000000000000" pitchFamily="18" charset="-128"/>
              <a:ea typeface="BIZ UDP明朝 Medium" panose="02020500000000000000" pitchFamily="18" charset="-128"/>
            </a:endParaRPr>
          </a:p>
        </p:txBody>
      </p:sp>
      <p:sp>
        <p:nvSpPr>
          <p:cNvPr id="3" name="テキスト ボックス 2">
            <a:extLst>
              <a:ext uri="{FF2B5EF4-FFF2-40B4-BE49-F238E27FC236}">
                <a16:creationId xmlns:a16="http://schemas.microsoft.com/office/drawing/2014/main" id="{457D85A0-B3BD-7EBD-EE01-BBC75F120AF1}"/>
              </a:ext>
            </a:extLst>
          </p:cNvPr>
          <p:cNvSpPr txBox="1"/>
          <p:nvPr/>
        </p:nvSpPr>
        <p:spPr>
          <a:xfrm>
            <a:off x="2942967" y="4031673"/>
            <a:ext cx="5311833" cy="1323439"/>
          </a:xfrm>
          <a:prstGeom prst="rect">
            <a:avLst/>
          </a:prstGeom>
          <a:noFill/>
        </p:spPr>
        <p:txBody>
          <a:bodyPr wrap="square" rtlCol="0">
            <a:spAutoFit/>
          </a:bodyPr>
          <a:lstStyle/>
          <a:p>
            <a:r>
              <a:rPr kumimoji="1" lang="ja-JP" altLang="en-US" sz="4000" dirty="0">
                <a:latin typeface="BIZ UDP明朝 Medium" panose="02020500000000000000" pitchFamily="18" charset="-128"/>
                <a:ea typeface="BIZ UDP明朝 Medium" panose="02020500000000000000" pitchFamily="18" charset="-128"/>
              </a:rPr>
              <a:t>夢や目的を目標として設定してみよう</a:t>
            </a:r>
          </a:p>
        </p:txBody>
      </p:sp>
    </p:spTree>
    <p:extLst>
      <p:ext uri="{BB962C8B-B14F-4D97-AF65-F5344CB8AC3E}">
        <p14:creationId xmlns:p14="http://schemas.microsoft.com/office/powerpoint/2010/main" val="103916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3A3C2D7E-3F2E-404E-9B30-CB12DC972D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1F7FD00-BF97-4325-B7C2-E451F20840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04C94BF8-34A8-DF95-6B7B-69AD85BA8233}"/>
              </a:ext>
            </a:extLst>
          </p:cNvPr>
          <p:cNvSpPr>
            <a:spLocks noGrp="1"/>
          </p:cNvSpPr>
          <p:nvPr>
            <p:ph type="title"/>
          </p:nvPr>
        </p:nvSpPr>
        <p:spPr>
          <a:xfrm>
            <a:off x="1843391" y="624110"/>
            <a:ext cx="9383408" cy="1280890"/>
          </a:xfrm>
        </p:spPr>
        <p:txBody>
          <a:bodyPr vert="horz" lIns="91440" tIns="45720" rIns="91440" bIns="45720" rtlCol="0">
            <a:normAutofit/>
          </a:bodyPr>
          <a:lstStyle/>
          <a:p>
            <a:r>
              <a:rPr kumimoji="1" lang="en-US" altLang="ja-JP">
                <a:solidFill>
                  <a:srgbClr val="FFFFFF"/>
                </a:solidFill>
              </a:rPr>
              <a:t>SMART</a:t>
            </a:r>
            <a:r>
              <a:rPr kumimoji="1" lang="ja-JP" altLang="en-US">
                <a:solidFill>
                  <a:srgbClr val="FFFFFF"/>
                </a:solidFill>
              </a:rPr>
              <a:t>の法則</a:t>
            </a:r>
          </a:p>
        </p:txBody>
      </p:sp>
      <p:sp>
        <p:nvSpPr>
          <p:cNvPr id="85" name="Freeform 11">
            <a:extLst>
              <a:ext uri="{FF2B5EF4-FFF2-40B4-BE49-F238E27FC236}">
                <a16:creationId xmlns:a16="http://schemas.microsoft.com/office/drawing/2014/main" id="{179B5294-DA4E-4926-B14A-DD6E07A12F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133111C1-0C75-67F6-85A5-B4BE1C40024D}"/>
              </a:ext>
            </a:extLst>
          </p:cNvPr>
          <p:cNvSpPr>
            <a:spLocks noGrp="1"/>
          </p:cNvSpPr>
          <p:nvPr>
            <p:ph idx="1"/>
          </p:nvPr>
        </p:nvSpPr>
        <p:spPr>
          <a:xfrm>
            <a:off x="250853" y="3183914"/>
            <a:ext cx="10317345" cy="3564843"/>
          </a:xfrm>
        </p:spPr>
        <p:txBody>
          <a:bodyPr vert="horz" lIns="91440" tIns="45720" rIns="91440" bIns="45720" rtlCol="0">
            <a:normAutofit/>
          </a:bodyPr>
          <a:lstStyle/>
          <a:p>
            <a:pPr marL="0" indent="0">
              <a:lnSpc>
                <a:spcPct val="90000"/>
              </a:lnSpc>
              <a:buNone/>
            </a:pPr>
            <a:r>
              <a:rPr kumimoji="1" lang="en-US" altLang="ja-JP" b="1" dirty="0"/>
              <a:t>Specific  </a:t>
            </a:r>
            <a:r>
              <a:rPr kumimoji="1" lang="ja-JP" altLang="en-US" b="1" dirty="0"/>
              <a:t>　　  </a:t>
            </a:r>
            <a:r>
              <a:rPr lang="ja-JP" altLang="en-US" b="1" dirty="0"/>
              <a:t>具体的に</a:t>
            </a:r>
            <a:r>
              <a:rPr kumimoji="1" lang="ja-JP" altLang="en-US" dirty="0"/>
              <a:t>                           何をなぜどのように達成するのか？</a:t>
            </a:r>
            <a:endParaRPr kumimoji="1" lang="en-US" altLang="ja-JP" dirty="0"/>
          </a:p>
          <a:p>
            <a:pPr marL="0" indent="0">
              <a:lnSpc>
                <a:spcPct val="90000"/>
              </a:lnSpc>
              <a:buNone/>
            </a:pPr>
            <a:endParaRPr kumimoji="1" lang="en-US" altLang="ja-JP" dirty="0"/>
          </a:p>
          <a:p>
            <a:pPr marL="0" indent="0">
              <a:lnSpc>
                <a:spcPct val="90000"/>
              </a:lnSpc>
              <a:buNone/>
            </a:pPr>
            <a:r>
              <a:rPr kumimoji="1" lang="en-US" altLang="ja-JP" b="1" dirty="0"/>
              <a:t>Measurable </a:t>
            </a:r>
            <a:r>
              <a:rPr kumimoji="1" lang="ja-JP" altLang="en-US" b="1" dirty="0"/>
              <a:t>　測定可能に　　　　　　</a:t>
            </a:r>
            <a:r>
              <a:rPr kumimoji="1" lang="ja-JP" altLang="en-US" dirty="0"/>
              <a:t>達成度を何で測るか？</a:t>
            </a:r>
            <a:endParaRPr kumimoji="1" lang="en-US" altLang="ja-JP" dirty="0"/>
          </a:p>
          <a:p>
            <a:pPr marL="0" indent="0">
              <a:lnSpc>
                <a:spcPct val="90000"/>
              </a:lnSpc>
              <a:buNone/>
            </a:pPr>
            <a:endParaRPr kumimoji="1" lang="en-US" altLang="ja-JP" dirty="0"/>
          </a:p>
          <a:p>
            <a:pPr marL="0" indent="0">
              <a:lnSpc>
                <a:spcPct val="90000"/>
              </a:lnSpc>
              <a:buNone/>
            </a:pPr>
            <a:r>
              <a:rPr kumimoji="1" lang="en-US" altLang="ja-JP" b="1" dirty="0"/>
              <a:t>Achievable     </a:t>
            </a:r>
            <a:r>
              <a:rPr kumimoji="1" lang="ja-JP" altLang="en-US" b="1" dirty="0"/>
              <a:t>達成可能に　　　　　　</a:t>
            </a:r>
            <a:r>
              <a:rPr kumimoji="1" lang="ja-JP" altLang="en-US" dirty="0"/>
              <a:t>現実的に達成可能か？低すぎないか？高すぎないか？</a:t>
            </a:r>
            <a:endParaRPr kumimoji="1" lang="en-US" altLang="ja-JP" dirty="0"/>
          </a:p>
          <a:p>
            <a:pPr marL="0" indent="0">
              <a:lnSpc>
                <a:spcPct val="90000"/>
              </a:lnSpc>
              <a:buNone/>
            </a:pPr>
            <a:endParaRPr kumimoji="1" lang="en-US" altLang="ja-JP" dirty="0"/>
          </a:p>
          <a:p>
            <a:pPr marL="0" indent="0">
              <a:lnSpc>
                <a:spcPct val="90000"/>
              </a:lnSpc>
              <a:buNone/>
            </a:pPr>
            <a:r>
              <a:rPr lang="en-US" altLang="ja-JP" b="1" dirty="0"/>
              <a:t>Relevant          </a:t>
            </a:r>
            <a:r>
              <a:rPr lang="ja-JP" altLang="en-US" b="1" dirty="0"/>
              <a:t>関連性がある　　　　　</a:t>
            </a:r>
            <a:r>
              <a:rPr lang="ja-JP" altLang="en-US" dirty="0"/>
              <a:t>達成が自分にとって重要なのか？目的と一貫しているか？　　　　　</a:t>
            </a:r>
            <a:endParaRPr lang="en-US" altLang="ja-JP" dirty="0"/>
          </a:p>
          <a:p>
            <a:pPr marL="0" indent="0">
              <a:lnSpc>
                <a:spcPct val="90000"/>
              </a:lnSpc>
              <a:buNone/>
            </a:pPr>
            <a:endParaRPr lang="en-US" altLang="ja-JP" dirty="0"/>
          </a:p>
          <a:p>
            <a:pPr marL="0" indent="0">
              <a:lnSpc>
                <a:spcPct val="90000"/>
              </a:lnSpc>
              <a:buNone/>
            </a:pPr>
            <a:r>
              <a:rPr kumimoji="1" lang="en-US" altLang="ja-JP" b="1" dirty="0"/>
              <a:t>Time-bound     </a:t>
            </a:r>
            <a:r>
              <a:rPr kumimoji="1" lang="ja-JP" altLang="en-US" b="1" dirty="0"/>
              <a:t>期限</a:t>
            </a:r>
            <a:r>
              <a:rPr lang="ja-JP" altLang="en-US" b="1" dirty="0"/>
              <a:t>を設ける</a:t>
            </a:r>
            <a:r>
              <a:rPr kumimoji="1" lang="ja-JP" altLang="en-US" b="1" dirty="0"/>
              <a:t>　　　　　</a:t>
            </a:r>
            <a:r>
              <a:rPr kumimoji="1" lang="ja-JP" altLang="en-US" dirty="0"/>
              <a:t>いつまでに達成するのか？</a:t>
            </a:r>
            <a:endParaRPr kumimoji="1" lang="en-US" altLang="ja-JP" dirty="0"/>
          </a:p>
          <a:p>
            <a:pPr marL="0" indent="0">
              <a:lnSpc>
                <a:spcPct val="90000"/>
              </a:lnSpc>
              <a:buNone/>
            </a:pPr>
            <a:endParaRPr kumimoji="1" lang="ja-JP" altLang="en-US" sz="1500" dirty="0"/>
          </a:p>
        </p:txBody>
      </p:sp>
      <p:sp>
        <p:nvSpPr>
          <p:cNvPr id="4" name="テキスト ボックス 3">
            <a:extLst>
              <a:ext uri="{FF2B5EF4-FFF2-40B4-BE49-F238E27FC236}">
                <a16:creationId xmlns:a16="http://schemas.microsoft.com/office/drawing/2014/main" id="{278EB68C-146E-3B2F-A216-AD3B343A68B9}"/>
              </a:ext>
            </a:extLst>
          </p:cNvPr>
          <p:cNvSpPr txBox="1"/>
          <p:nvPr/>
        </p:nvSpPr>
        <p:spPr>
          <a:xfrm>
            <a:off x="1521875" y="2375973"/>
            <a:ext cx="1163782" cy="369332"/>
          </a:xfrm>
          <a:prstGeom prst="rect">
            <a:avLst/>
          </a:prstGeom>
          <a:noFill/>
        </p:spPr>
        <p:txBody>
          <a:bodyPr wrap="square" rtlCol="0">
            <a:spAutoFit/>
          </a:bodyPr>
          <a:lstStyle/>
          <a:p>
            <a:r>
              <a:rPr kumimoji="1" lang="ja-JP" altLang="en-US" dirty="0"/>
              <a:t>項目</a:t>
            </a:r>
          </a:p>
        </p:txBody>
      </p:sp>
      <p:sp>
        <p:nvSpPr>
          <p:cNvPr id="5" name="テキスト ボックス 4">
            <a:extLst>
              <a:ext uri="{FF2B5EF4-FFF2-40B4-BE49-F238E27FC236}">
                <a16:creationId xmlns:a16="http://schemas.microsoft.com/office/drawing/2014/main" id="{601F2AD8-B13B-9390-6424-7CFA7BC78154}"/>
              </a:ext>
            </a:extLst>
          </p:cNvPr>
          <p:cNvSpPr txBox="1"/>
          <p:nvPr/>
        </p:nvSpPr>
        <p:spPr>
          <a:xfrm>
            <a:off x="5444142" y="2375973"/>
            <a:ext cx="1163782" cy="369332"/>
          </a:xfrm>
          <a:prstGeom prst="rect">
            <a:avLst/>
          </a:prstGeom>
          <a:noFill/>
        </p:spPr>
        <p:txBody>
          <a:bodyPr wrap="square" rtlCol="0">
            <a:spAutoFit/>
          </a:bodyPr>
          <a:lstStyle/>
          <a:p>
            <a:r>
              <a:rPr kumimoji="1" lang="ja-JP" altLang="en-US" dirty="0"/>
              <a:t>内容</a:t>
            </a:r>
          </a:p>
        </p:txBody>
      </p:sp>
    </p:spTree>
    <p:extLst>
      <p:ext uri="{BB962C8B-B14F-4D97-AF65-F5344CB8AC3E}">
        <p14:creationId xmlns:p14="http://schemas.microsoft.com/office/powerpoint/2010/main" val="373282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1DCCE-2961-B9BF-1874-B188583CFA55}"/>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F52C1632-7AF0-16D3-3151-E7D95B6B06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EE4044A4-BA46-CDC9-FF0A-80AC9999BC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BFB08D88-E427-0408-1023-410B39928D11}"/>
              </a:ext>
            </a:extLst>
          </p:cNvPr>
          <p:cNvSpPr>
            <a:spLocks noGrp="1"/>
          </p:cNvSpPr>
          <p:nvPr>
            <p:ph type="title"/>
          </p:nvPr>
        </p:nvSpPr>
        <p:spPr>
          <a:xfrm>
            <a:off x="1843391" y="624110"/>
            <a:ext cx="9383408" cy="1280890"/>
          </a:xfrm>
        </p:spPr>
        <p:txBody>
          <a:bodyPr vert="horz" lIns="91440" tIns="45720" rIns="91440" bIns="45720" rtlCol="0">
            <a:normAutofit/>
          </a:bodyPr>
          <a:lstStyle/>
          <a:p>
            <a:r>
              <a:rPr kumimoji="1" lang="en-US" altLang="ja-JP" dirty="0">
                <a:solidFill>
                  <a:srgbClr val="FFFFFF"/>
                </a:solidFill>
              </a:rPr>
              <a:t>Specific </a:t>
            </a:r>
            <a:r>
              <a:rPr lang="ja-JP" altLang="en-US" dirty="0">
                <a:solidFill>
                  <a:srgbClr val="FFFFFF"/>
                </a:solidFill>
              </a:rPr>
              <a:t>　具体的に</a:t>
            </a:r>
            <a:endParaRPr kumimoji="1" lang="ja-JP" altLang="en-US" dirty="0">
              <a:solidFill>
                <a:srgbClr val="FFFFFF"/>
              </a:solidFill>
            </a:endParaRPr>
          </a:p>
        </p:txBody>
      </p:sp>
      <p:sp>
        <p:nvSpPr>
          <p:cNvPr id="85" name="Freeform 11">
            <a:extLst>
              <a:ext uri="{FF2B5EF4-FFF2-40B4-BE49-F238E27FC236}">
                <a16:creationId xmlns:a16="http://schemas.microsoft.com/office/drawing/2014/main" id="{B6F1A225-7EE0-8EE3-C944-45B8DC7C30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168F1D8D-5A26-05E8-3DCA-E29D4D01A998}"/>
              </a:ext>
            </a:extLst>
          </p:cNvPr>
          <p:cNvSpPr>
            <a:spLocks noGrp="1"/>
          </p:cNvSpPr>
          <p:nvPr>
            <p:ph idx="1"/>
          </p:nvPr>
        </p:nvSpPr>
        <p:spPr>
          <a:xfrm>
            <a:off x="790074" y="3159639"/>
            <a:ext cx="9383408" cy="3287292"/>
          </a:xfrm>
        </p:spPr>
        <p:txBody>
          <a:bodyPr vert="horz" lIns="91440" tIns="45720" rIns="91440" bIns="45720" rtlCol="0">
            <a:normAutofit/>
          </a:bodyPr>
          <a:lstStyle/>
          <a:p>
            <a:pPr marL="0" indent="0">
              <a:lnSpc>
                <a:spcPct val="90000"/>
              </a:lnSpc>
              <a:buNone/>
            </a:pPr>
            <a:r>
              <a:rPr kumimoji="1" lang="ja-JP" altLang="en-US" sz="1500" dirty="0"/>
              <a:t>                             </a:t>
            </a:r>
            <a:endParaRPr kumimoji="1" lang="en-US" altLang="ja-JP" sz="1500" dirty="0"/>
          </a:p>
          <a:p>
            <a:pPr marL="0" indent="0">
              <a:lnSpc>
                <a:spcPct val="90000"/>
              </a:lnSpc>
              <a:buNone/>
            </a:pPr>
            <a:endParaRPr kumimoji="1" lang="en-US" altLang="ja-JP" sz="1500" dirty="0"/>
          </a:p>
          <a:p>
            <a:pPr marL="0" indent="0">
              <a:lnSpc>
                <a:spcPct val="90000"/>
              </a:lnSpc>
              <a:buNone/>
            </a:pPr>
            <a:endParaRPr kumimoji="1" lang="ja-JP" altLang="en-US" sz="1500" dirty="0"/>
          </a:p>
        </p:txBody>
      </p:sp>
      <p:sp>
        <p:nvSpPr>
          <p:cNvPr id="3" name="テキスト ボックス 2">
            <a:extLst>
              <a:ext uri="{FF2B5EF4-FFF2-40B4-BE49-F238E27FC236}">
                <a16:creationId xmlns:a16="http://schemas.microsoft.com/office/drawing/2014/main" id="{F28036C4-AAD0-E1CD-4062-4DFF4D4A99CA}"/>
              </a:ext>
            </a:extLst>
          </p:cNvPr>
          <p:cNvSpPr txBox="1"/>
          <p:nvPr/>
        </p:nvSpPr>
        <p:spPr>
          <a:xfrm>
            <a:off x="1584337" y="2807936"/>
            <a:ext cx="6119281" cy="830997"/>
          </a:xfrm>
          <a:prstGeom prst="rect">
            <a:avLst/>
          </a:prstGeom>
          <a:noFill/>
        </p:spPr>
        <p:txBody>
          <a:bodyPr wrap="square" rtlCol="0">
            <a:spAutoFit/>
          </a:bodyPr>
          <a:lstStyle/>
          <a:p>
            <a:r>
              <a:rPr kumimoji="1" lang="ja-JP" altLang="en-US" sz="2400" dirty="0"/>
              <a:t>誰が読んでも同じ解釈ができるレベルまで具体的な内容にする　わかりやすく</a:t>
            </a:r>
            <a:endParaRPr kumimoji="1" lang="en-US" altLang="ja-JP" sz="2400" dirty="0"/>
          </a:p>
        </p:txBody>
      </p:sp>
      <p:sp>
        <p:nvSpPr>
          <p:cNvPr id="6" name="テキスト ボックス 5">
            <a:extLst>
              <a:ext uri="{FF2B5EF4-FFF2-40B4-BE49-F238E27FC236}">
                <a16:creationId xmlns:a16="http://schemas.microsoft.com/office/drawing/2014/main" id="{14F09D20-2EBC-1502-A2A2-D0A3341C2EB9}"/>
              </a:ext>
            </a:extLst>
          </p:cNvPr>
          <p:cNvSpPr txBox="1"/>
          <p:nvPr/>
        </p:nvSpPr>
        <p:spPr>
          <a:xfrm>
            <a:off x="1472749" y="4405745"/>
            <a:ext cx="8153389" cy="400110"/>
          </a:xfrm>
          <a:prstGeom prst="rect">
            <a:avLst/>
          </a:prstGeom>
          <a:noFill/>
        </p:spPr>
        <p:txBody>
          <a:bodyPr wrap="square" rtlCol="0">
            <a:spAutoFit/>
          </a:bodyPr>
          <a:lstStyle/>
          <a:p>
            <a:r>
              <a:rPr kumimoji="1" lang="ja-JP" altLang="en-US" dirty="0"/>
              <a:t>　</a:t>
            </a:r>
            <a:r>
              <a:rPr kumimoji="1" lang="ja-JP" altLang="en-US" sz="2000" dirty="0"/>
              <a:t>目的　「環境にやさしい、無駄のないスマートな会社を目指す」</a:t>
            </a:r>
            <a:endParaRPr kumimoji="1" lang="en-US" altLang="ja-JP" sz="2000" dirty="0"/>
          </a:p>
        </p:txBody>
      </p:sp>
      <p:sp>
        <p:nvSpPr>
          <p:cNvPr id="7" name="テキスト ボックス 6">
            <a:extLst>
              <a:ext uri="{FF2B5EF4-FFF2-40B4-BE49-F238E27FC236}">
                <a16:creationId xmlns:a16="http://schemas.microsoft.com/office/drawing/2014/main" id="{C25CD3B0-A65B-0A79-8E43-1992EF49867C}"/>
              </a:ext>
            </a:extLst>
          </p:cNvPr>
          <p:cNvSpPr txBox="1"/>
          <p:nvPr/>
        </p:nvSpPr>
        <p:spPr>
          <a:xfrm>
            <a:off x="2241042" y="5537524"/>
            <a:ext cx="8941700" cy="400110"/>
          </a:xfrm>
          <a:prstGeom prst="rect">
            <a:avLst/>
          </a:prstGeom>
          <a:noFill/>
        </p:spPr>
        <p:txBody>
          <a:bodyPr wrap="square" rtlCol="0">
            <a:spAutoFit/>
          </a:bodyPr>
          <a:lstStyle/>
          <a:p>
            <a:r>
              <a:rPr kumimoji="1" lang="ja-JP" altLang="en-US" dirty="0"/>
              <a:t>　</a:t>
            </a:r>
            <a:r>
              <a:rPr kumimoji="1" lang="ja-JP" altLang="en-US" sz="2000" dirty="0"/>
              <a:t>「オフィスで使用している電気代を削減する」</a:t>
            </a:r>
          </a:p>
        </p:txBody>
      </p:sp>
      <p:sp>
        <p:nvSpPr>
          <p:cNvPr id="4" name="矢印: 下 3">
            <a:extLst>
              <a:ext uri="{FF2B5EF4-FFF2-40B4-BE49-F238E27FC236}">
                <a16:creationId xmlns:a16="http://schemas.microsoft.com/office/drawing/2014/main" id="{EBD6B061-36CD-35C7-9960-35FFA56AD64F}"/>
              </a:ext>
            </a:extLst>
          </p:cNvPr>
          <p:cNvSpPr/>
          <p:nvPr/>
        </p:nvSpPr>
        <p:spPr>
          <a:xfrm>
            <a:off x="4968173" y="4908790"/>
            <a:ext cx="285470" cy="525799"/>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0412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1AD0E-0ED6-E705-13EF-82940E964564}"/>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99315EEC-ECCE-F6FD-D728-ADBBF19FD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9E7C2500-6A08-05D7-7EBB-71AB798D3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42CBE541-E7C9-DF0D-3CF8-1CEF6350518E}"/>
              </a:ext>
            </a:extLst>
          </p:cNvPr>
          <p:cNvSpPr>
            <a:spLocks noGrp="1"/>
          </p:cNvSpPr>
          <p:nvPr>
            <p:ph type="title"/>
          </p:nvPr>
        </p:nvSpPr>
        <p:spPr>
          <a:xfrm>
            <a:off x="1843391" y="624110"/>
            <a:ext cx="9383408" cy="1280890"/>
          </a:xfrm>
        </p:spPr>
        <p:txBody>
          <a:bodyPr vert="horz" lIns="91440" tIns="45720" rIns="91440" bIns="45720" rtlCol="0">
            <a:normAutofit/>
          </a:bodyPr>
          <a:lstStyle/>
          <a:p>
            <a:r>
              <a:rPr kumimoji="1" lang="en-US" altLang="ja-JP" dirty="0">
                <a:solidFill>
                  <a:srgbClr val="FFFFFF"/>
                </a:solidFill>
              </a:rPr>
              <a:t>Measurable     </a:t>
            </a:r>
            <a:r>
              <a:rPr kumimoji="1" lang="ja-JP" altLang="en-US" dirty="0">
                <a:solidFill>
                  <a:srgbClr val="FFFFFF"/>
                </a:solidFill>
              </a:rPr>
              <a:t>測定可能に</a:t>
            </a:r>
            <a:r>
              <a:rPr kumimoji="1" lang="en-US" altLang="ja-JP" dirty="0">
                <a:solidFill>
                  <a:srgbClr val="FFFFFF"/>
                </a:solidFill>
              </a:rPr>
              <a:t>  </a:t>
            </a:r>
            <a:r>
              <a:rPr lang="ja-JP" altLang="en-US" dirty="0">
                <a:solidFill>
                  <a:srgbClr val="FFFFFF"/>
                </a:solidFill>
              </a:rPr>
              <a:t>　</a:t>
            </a:r>
            <a:endParaRPr kumimoji="1" lang="ja-JP" altLang="en-US" dirty="0">
              <a:solidFill>
                <a:srgbClr val="FFFFFF"/>
              </a:solidFill>
            </a:endParaRPr>
          </a:p>
        </p:txBody>
      </p:sp>
      <p:sp>
        <p:nvSpPr>
          <p:cNvPr id="85" name="Freeform 11">
            <a:extLst>
              <a:ext uri="{FF2B5EF4-FFF2-40B4-BE49-F238E27FC236}">
                <a16:creationId xmlns:a16="http://schemas.microsoft.com/office/drawing/2014/main" id="{62C8EFE0-C7BD-5F3C-E908-9BA2F1501D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3D701001-AA23-D1AC-CCCA-0FF74E36B0CD}"/>
              </a:ext>
            </a:extLst>
          </p:cNvPr>
          <p:cNvSpPr>
            <a:spLocks noGrp="1"/>
          </p:cNvSpPr>
          <p:nvPr>
            <p:ph idx="1"/>
          </p:nvPr>
        </p:nvSpPr>
        <p:spPr>
          <a:xfrm>
            <a:off x="790074" y="3159639"/>
            <a:ext cx="9383408" cy="3287292"/>
          </a:xfrm>
        </p:spPr>
        <p:txBody>
          <a:bodyPr vert="horz" lIns="91440" tIns="45720" rIns="91440" bIns="45720" rtlCol="0">
            <a:normAutofit/>
          </a:bodyPr>
          <a:lstStyle/>
          <a:p>
            <a:pPr marL="0" indent="0">
              <a:lnSpc>
                <a:spcPct val="90000"/>
              </a:lnSpc>
              <a:buNone/>
            </a:pPr>
            <a:r>
              <a:rPr kumimoji="1" lang="ja-JP" altLang="en-US" sz="1500" dirty="0"/>
              <a:t>                             </a:t>
            </a:r>
            <a:endParaRPr kumimoji="1" lang="en-US" altLang="ja-JP" sz="1500" dirty="0"/>
          </a:p>
          <a:p>
            <a:pPr marL="0" indent="0">
              <a:lnSpc>
                <a:spcPct val="90000"/>
              </a:lnSpc>
              <a:buNone/>
            </a:pPr>
            <a:endParaRPr kumimoji="1" lang="en-US" altLang="ja-JP" sz="1500" dirty="0"/>
          </a:p>
          <a:p>
            <a:pPr marL="0" indent="0">
              <a:lnSpc>
                <a:spcPct val="90000"/>
              </a:lnSpc>
              <a:buNone/>
            </a:pPr>
            <a:endParaRPr kumimoji="1" lang="ja-JP" altLang="en-US" sz="1500" dirty="0"/>
          </a:p>
        </p:txBody>
      </p:sp>
      <p:sp>
        <p:nvSpPr>
          <p:cNvPr id="3" name="テキスト ボックス 2">
            <a:extLst>
              <a:ext uri="{FF2B5EF4-FFF2-40B4-BE49-F238E27FC236}">
                <a16:creationId xmlns:a16="http://schemas.microsoft.com/office/drawing/2014/main" id="{C668B110-3980-FE74-B04B-E29F68C6B3DE}"/>
              </a:ext>
            </a:extLst>
          </p:cNvPr>
          <p:cNvSpPr txBox="1"/>
          <p:nvPr/>
        </p:nvSpPr>
        <p:spPr>
          <a:xfrm>
            <a:off x="1584337" y="2807936"/>
            <a:ext cx="8941700" cy="830997"/>
          </a:xfrm>
          <a:prstGeom prst="rect">
            <a:avLst/>
          </a:prstGeom>
          <a:noFill/>
        </p:spPr>
        <p:txBody>
          <a:bodyPr wrap="square" rtlCol="0">
            <a:spAutoFit/>
          </a:bodyPr>
          <a:lstStyle/>
          <a:p>
            <a:r>
              <a:rPr kumimoji="1" lang="ja-JP" altLang="en-US" sz="2400" dirty="0"/>
              <a:t>定量的に測れるようにする</a:t>
            </a:r>
            <a:endParaRPr kumimoji="1" lang="en-US" altLang="ja-JP" sz="2400" dirty="0"/>
          </a:p>
          <a:p>
            <a:r>
              <a:rPr kumimoji="1" lang="ja-JP" altLang="en-US" sz="2400" dirty="0"/>
              <a:t>数字にすることで進捗がわかり、モチベーションを維持できる</a:t>
            </a:r>
            <a:endParaRPr kumimoji="1" lang="en-US" altLang="ja-JP" sz="2400" dirty="0"/>
          </a:p>
        </p:txBody>
      </p:sp>
      <p:sp>
        <p:nvSpPr>
          <p:cNvPr id="7" name="テキスト ボックス 6">
            <a:extLst>
              <a:ext uri="{FF2B5EF4-FFF2-40B4-BE49-F238E27FC236}">
                <a16:creationId xmlns:a16="http://schemas.microsoft.com/office/drawing/2014/main" id="{27BE2417-4021-E42F-5BAF-67CED62223C8}"/>
              </a:ext>
            </a:extLst>
          </p:cNvPr>
          <p:cNvSpPr txBox="1"/>
          <p:nvPr/>
        </p:nvSpPr>
        <p:spPr>
          <a:xfrm>
            <a:off x="1173390" y="4063030"/>
            <a:ext cx="9176369" cy="2431435"/>
          </a:xfrm>
          <a:prstGeom prst="rect">
            <a:avLst/>
          </a:prstGeom>
          <a:noFill/>
        </p:spPr>
        <p:txBody>
          <a:bodyPr wrap="square" rtlCol="0">
            <a:spAutoFit/>
          </a:bodyPr>
          <a:lstStyle/>
          <a:p>
            <a:r>
              <a:rPr kumimoji="1" lang="ja-JP" altLang="en-US" dirty="0"/>
              <a:t>　</a:t>
            </a:r>
            <a:r>
              <a:rPr kumimoji="1" lang="ja-JP" altLang="en-US" sz="2000" dirty="0"/>
              <a:t>「オフィスで使用している電気代を削減する」</a:t>
            </a:r>
            <a:endParaRPr kumimoji="1" lang="en-US" altLang="ja-JP" sz="2000" dirty="0"/>
          </a:p>
          <a:p>
            <a:r>
              <a:rPr kumimoji="1" lang="ja-JP" altLang="en-US" dirty="0"/>
              <a:t>　　　　　　　　　　</a:t>
            </a:r>
            <a:endParaRPr kumimoji="1" lang="en-US" altLang="ja-JP" dirty="0"/>
          </a:p>
          <a:p>
            <a:r>
              <a:rPr kumimoji="1" lang="ja-JP" altLang="en-US" dirty="0"/>
              <a:t>　　　　　　　　　　　　</a:t>
            </a:r>
            <a:endParaRPr kumimoji="1" lang="en-US" altLang="ja-JP" dirty="0"/>
          </a:p>
          <a:p>
            <a:endParaRPr kumimoji="1" lang="en-US" altLang="ja-JP" dirty="0"/>
          </a:p>
          <a:p>
            <a:r>
              <a:rPr kumimoji="1" lang="ja-JP" altLang="en-US" dirty="0"/>
              <a:t>　</a:t>
            </a:r>
            <a:r>
              <a:rPr kumimoji="1" lang="ja-JP" altLang="en-US" sz="2000" dirty="0"/>
              <a:t>「オフィスで使用している電気代を</a:t>
            </a:r>
            <a:endParaRPr kumimoji="1" lang="en-US" altLang="ja-JP" sz="2000" dirty="0"/>
          </a:p>
          <a:p>
            <a:r>
              <a:rPr kumimoji="1" lang="ja-JP" altLang="en-US" sz="2000" dirty="0"/>
              <a:t>　　年間で前年より</a:t>
            </a:r>
            <a:r>
              <a:rPr kumimoji="1" lang="en-US" altLang="ja-JP" sz="2000" dirty="0"/>
              <a:t>10%</a:t>
            </a:r>
            <a:r>
              <a:rPr kumimoji="1" lang="ja-JP" altLang="en-US" sz="2000" dirty="0"/>
              <a:t>削減するために</a:t>
            </a:r>
            <a:endParaRPr kumimoji="1" lang="en-US" altLang="ja-JP" sz="2000" dirty="0"/>
          </a:p>
          <a:p>
            <a:r>
              <a:rPr kumimoji="1" lang="ja-JP" altLang="en-US" sz="2000" dirty="0"/>
              <a:t>　　まずは</a:t>
            </a:r>
            <a:r>
              <a:rPr kumimoji="1" lang="en-US" altLang="ja-JP" sz="2000" dirty="0"/>
              <a:t>8</a:t>
            </a:r>
            <a:r>
              <a:rPr kumimoji="1" lang="ja-JP" altLang="en-US" sz="2000" dirty="0"/>
              <a:t>月中エアコンの設定温度を２℃あげる」</a:t>
            </a:r>
            <a:endParaRPr kumimoji="1" lang="en-US" altLang="ja-JP" sz="2000" dirty="0"/>
          </a:p>
          <a:p>
            <a:r>
              <a:rPr kumimoji="1" lang="ja-JP" altLang="en-US" dirty="0"/>
              <a:t>　</a:t>
            </a:r>
          </a:p>
        </p:txBody>
      </p:sp>
      <p:sp>
        <p:nvSpPr>
          <p:cNvPr id="4" name="矢印: 下 3">
            <a:extLst>
              <a:ext uri="{FF2B5EF4-FFF2-40B4-BE49-F238E27FC236}">
                <a16:creationId xmlns:a16="http://schemas.microsoft.com/office/drawing/2014/main" id="{C5DE96CF-1933-5EAD-378C-3F076FF8BBCD}"/>
              </a:ext>
            </a:extLst>
          </p:cNvPr>
          <p:cNvSpPr/>
          <p:nvPr/>
        </p:nvSpPr>
        <p:spPr>
          <a:xfrm>
            <a:off x="4115705" y="4542324"/>
            <a:ext cx="261807" cy="560439"/>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思考の吹き出し: 雲形 4">
            <a:extLst>
              <a:ext uri="{FF2B5EF4-FFF2-40B4-BE49-F238E27FC236}">
                <a16:creationId xmlns:a16="http://schemas.microsoft.com/office/drawing/2014/main" id="{7EC81DD2-C876-0D29-4E08-EA00BD89F13C}"/>
              </a:ext>
            </a:extLst>
          </p:cNvPr>
          <p:cNvSpPr/>
          <p:nvPr/>
        </p:nvSpPr>
        <p:spPr>
          <a:xfrm>
            <a:off x="8347841" y="5431221"/>
            <a:ext cx="3767960" cy="1396325"/>
          </a:xfrm>
          <a:prstGeom prst="cloudCallout">
            <a:avLst>
              <a:gd name="adj1" fmla="val -79846"/>
              <a:gd name="adj2" fmla="val -9547"/>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lumMod val="75000"/>
                    <a:lumOff val="25000"/>
                  </a:schemeClr>
                </a:solidFill>
              </a:rPr>
              <a:t>ちなみに</a:t>
            </a:r>
            <a:r>
              <a:rPr kumimoji="1" lang="en-US" altLang="ja-JP" dirty="0">
                <a:solidFill>
                  <a:schemeClr val="tx1">
                    <a:lumMod val="75000"/>
                    <a:lumOff val="25000"/>
                  </a:schemeClr>
                </a:solidFill>
              </a:rPr>
              <a:t>2</a:t>
            </a:r>
            <a:r>
              <a:rPr kumimoji="1" lang="ja-JP" altLang="en-US" dirty="0">
                <a:solidFill>
                  <a:schemeClr val="tx1">
                    <a:lumMod val="75000"/>
                    <a:lumOff val="25000"/>
                  </a:schemeClr>
                </a:solidFill>
              </a:rPr>
              <a:t>℃あげると</a:t>
            </a:r>
            <a:r>
              <a:rPr kumimoji="1" lang="en-US" altLang="ja-JP" dirty="0">
                <a:solidFill>
                  <a:schemeClr val="tx1">
                    <a:lumMod val="75000"/>
                    <a:lumOff val="25000"/>
                  </a:schemeClr>
                </a:solidFill>
              </a:rPr>
              <a:t>20%</a:t>
            </a:r>
            <a:r>
              <a:rPr kumimoji="1" lang="ja-JP" altLang="en-US" dirty="0">
                <a:solidFill>
                  <a:schemeClr val="tx1">
                    <a:lumMod val="75000"/>
                    <a:lumOff val="25000"/>
                  </a:schemeClr>
                </a:solidFill>
              </a:rPr>
              <a:t>削減できるという計算で</a:t>
            </a:r>
          </a:p>
        </p:txBody>
      </p:sp>
    </p:spTree>
    <p:extLst>
      <p:ext uri="{BB962C8B-B14F-4D97-AF65-F5344CB8AC3E}">
        <p14:creationId xmlns:p14="http://schemas.microsoft.com/office/powerpoint/2010/main" val="23011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fade">
                                      <p:cBhvr>
                                        <p:cTn id="20" dur="500"/>
                                        <p:tgtEl>
                                          <p:spTgt spid="7">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animEffect transition="in" filter="fade">
                                      <p:cBhvr>
                                        <p:cTn id="23" dur="500"/>
                                        <p:tgtEl>
                                          <p:spTgt spid="7">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
                                            <p:txEl>
                                              <p:pRg st="6" end="6"/>
                                            </p:txEl>
                                          </p:spTgt>
                                        </p:tgtEl>
                                        <p:attrNameLst>
                                          <p:attrName>style.visibility</p:attrName>
                                        </p:attrNameLst>
                                      </p:cBhvr>
                                      <p:to>
                                        <p:strVal val="visible"/>
                                      </p:to>
                                    </p:set>
                                    <p:animEffect transition="in" filter="fade">
                                      <p:cBhvr>
                                        <p:cTn id="26" dur="500"/>
                                        <p:tgtEl>
                                          <p:spTgt spid="7">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EFD65-97BC-100C-A1AB-590549D1A3C9}"/>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26A8C910-898C-EDA0-1477-01D1CC2B92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4C6D02A-A88C-580E-9954-C41D2A45E4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49315156-E401-2C4F-1DA4-281806683207}"/>
              </a:ext>
            </a:extLst>
          </p:cNvPr>
          <p:cNvSpPr>
            <a:spLocks noGrp="1"/>
          </p:cNvSpPr>
          <p:nvPr>
            <p:ph type="title"/>
          </p:nvPr>
        </p:nvSpPr>
        <p:spPr>
          <a:xfrm>
            <a:off x="1843391" y="624110"/>
            <a:ext cx="9383408" cy="1280890"/>
          </a:xfrm>
        </p:spPr>
        <p:txBody>
          <a:bodyPr vert="horz" lIns="91440" tIns="45720" rIns="91440" bIns="45720" rtlCol="0">
            <a:normAutofit/>
          </a:bodyPr>
          <a:lstStyle/>
          <a:p>
            <a:r>
              <a:rPr lang="en-US" altLang="ja-JP" dirty="0">
                <a:solidFill>
                  <a:srgbClr val="FFFFFF"/>
                </a:solidFill>
              </a:rPr>
              <a:t>Achievable</a:t>
            </a:r>
            <a:r>
              <a:rPr kumimoji="1" lang="en-US" altLang="ja-JP" dirty="0">
                <a:solidFill>
                  <a:srgbClr val="FFFFFF"/>
                </a:solidFill>
              </a:rPr>
              <a:t>     </a:t>
            </a:r>
            <a:r>
              <a:rPr kumimoji="1" lang="ja-JP" altLang="en-US" dirty="0">
                <a:solidFill>
                  <a:srgbClr val="FFFFFF"/>
                </a:solidFill>
              </a:rPr>
              <a:t>達成可能に</a:t>
            </a:r>
            <a:r>
              <a:rPr kumimoji="1" lang="en-US" altLang="ja-JP" dirty="0">
                <a:solidFill>
                  <a:srgbClr val="FFFFFF"/>
                </a:solidFill>
              </a:rPr>
              <a:t> </a:t>
            </a:r>
            <a:r>
              <a:rPr lang="ja-JP" altLang="en-US" dirty="0">
                <a:solidFill>
                  <a:srgbClr val="FFFFFF"/>
                </a:solidFill>
              </a:rPr>
              <a:t>　</a:t>
            </a:r>
            <a:endParaRPr kumimoji="1" lang="ja-JP" altLang="en-US" dirty="0">
              <a:solidFill>
                <a:srgbClr val="FFFFFF"/>
              </a:solidFill>
            </a:endParaRPr>
          </a:p>
        </p:txBody>
      </p:sp>
      <p:sp>
        <p:nvSpPr>
          <p:cNvPr id="85" name="Freeform 11">
            <a:extLst>
              <a:ext uri="{FF2B5EF4-FFF2-40B4-BE49-F238E27FC236}">
                <a16:creationId xmlns:a16="http://schemas.microsoft.com/office/drawing/2014/main" id="{BE9BD56B-29D5-19BD-0D46-03794D620F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DFF5BBF2-5B66-AFBD-3AD7-9E117F03EF4C}"/>
              </a:ext>
            </a:extLst>
          </p:cNvPr>
          <p:cNvSpPr>
            <a:spLocks noGrp="1"/>
          </p:cNvSpPr>
          <p:nvPr>
            <p:ph idx="1"/>
          </p:nvPr>
        </p:nvSpPr>
        <p:spPr>
          <a:xfrm>
            <a:off x="790074" y="3159639"/>
            <a:ext cx="9383408" cy="3287292"/>
          </a:xfrm>
        </p:spPr>
        <p:txBody>
          <a:bodyPr vert="horz" lIns="91440" tIns="45720" rIns="91440" bIns="45720" rtlCol="0">
            <a:normAutofit/>
          </a:bodyPr>
          <a:lstStyle/>
          <a:p>
            <a:pPr marL="0" indent="0">
              <a:lnSpc>
                <a:spcPct val="90000"/>
              </a:lnSpc>
              <a:buNone/>
            </a:pPr>
            <a:r>
              <a:rPr kumimoji="1" lang="ja-JP" altLang="en-US" sz="1500" dirty="0"/>
              <a:t>                             </a:t>
            </a:r>
            <a:endParaRPr kumimoji="1" lang="en-US" altLang="ja-JP" sz="1500" dirty="0"/>
          </a:p>
          <a:p>
            <a:pPr marL="0" indent="0">
              <a:lnSpc>
                <a:spcPct val="90000"/>
              </a:lnSpc>
              <a:buNone/>
            </a:pPr>
            <a:endParaRPr kumimoji="1" lang="en-US" altLang="ja-JP" sz="1500" dirty="0"/>
          </a:p>
          <a:p>
            <a:pPr marL="0" indent="0">
              <a:lnSpc>
                <a:spcPct val="90000"/>
              </a:lnSpc>
              <a:buNone/>
            </a:pPr>
            <a:endParaRPr kumimoji="1" lang="ja-JP" altLang="en-US" sz="1500" dirty="0"/>
          </a:p>
        </p:txBody>
      </p:sp>
      <p:sp>
        <p:nvSpPr>
          <p:cNvPr id="3" name="テキスト ボックス 2">
            <a:extLst>
              <a:ext uri="{FF2B5EF4-FFF2-40B4-BE49-F238E27FC236}">
                <a16:creationId xmlns:a16="http://schemas.microsoft.com/office/drawing/2014/main" id="{068B81DB-5E08-6ED0-29AE-C5711B472B4D}"/>
              </a:ext>
            </a:extLst>
          </p:cNvPr>
          <p:cNvSpPr txBox="1"/>
          <p:nvPr/>
        </p:nvSpPr>
        <p:spPr>
          <a:xfrm>
            <a:off x="1705718" y="2729869"/>
            <a:ext cx="7203613" cy="1508105"/>
          </a:xfrm>
          <a:prstGeom prst="rect">
            <a:avLst/>
          </a:prstGeom>
          <a:noFill/>
        </p:spPr>
        <p:txBody>
          <a:bodyPr wrap="square" rtlCol="0">
            <a:spAutoFit/>
          </a:bodyPr>
          <a:lstStyle/>
          <a:p>
            <a:r>
              <a:rPr kumimoji="1" lang="ja-JP" altLang="en-US" sz="2400" dirty="0"/>
              <a:t>簡単すぎないか？　無謀すぎないか？</a:t>
            </a:r>
            <a:endParaRPr kumimoji="1" lang="en-US" altLang="ja-JP" sz="2400" dirty="0"/>
          </a:p>
          <a:p>
            <a:endParaRPr kumimoji="1" lang="en-US" altLang="ja-JP" sz="2000" dirty="0"/>
          </a:p>
          <a:p>
            <a:r>
              <a:rPr kumimoji="1" lang="ja-JP" altLang="en-US" sz="2400" dirty="0"/>
              <a:t>つま先立ちで手を伸ばせばギリギリ届くくらい</a:t>
            </a:r>
            <a:endParaRPr kumimoji="1" lang="en-US" altLang="ja-JP" sz="2400" dirty="0"/>
          </a:p>
          <a:p>
            <a:endParaRPr kumimoji="1" lang="en-US" altLang="ja-JP" sz="2400" dirty="0"/>
          </a:p>
        </p:txBody>
      </p:sp>
      <p:sp>
        <p:nvSpPr>
          <p:cNvPr id="6" name="テキスト ボックス 5">
            <a:extLst>
              <a:ext uri="{FF2B5EF4-FFF2-40B4-BE49-F238E27FC236}">
                <a16:creationId xmlns:a16="http://schemas.microsoft.com/office/drawing/2014/main" id="{C44F97F3-C185-C99C-437D-A25AFFDCB9D9}"/>
              </a:ext>
            </a:extLst>
          </p:cNvPr>
          <p:cNvSpPr txBox="1"/>
          <p:nvPr/>
        </p:nvSpPr>
        <p:spPr>
          <a:xfrm>
            <a:off x="2005452" y="4283923"/>
            <a:ext cx="7795253" cy="400110"/>
          </a:xfrm>
          <a:prstGeom prst="rect">
            <a:avLst/>
          </a:prstGeom>
          <a:noFill/>
        </p:spPr>
        <p:txBody>
          <a:bodyPr wrap="square" rtlCol="0">
            <a:spAutoFit/>
          </a:bodyPr>
          <a:lstStyle/>
          <a:p>
            <a:r>
              <a:rPr kumimoji="1" lang="ja-JP" altLang="en-US" dirty="0"/>
              <a:t>　</a:t>
            </a:r>
            <a:r>
              <a:rPr kumimoji="1" lang="ja-JP" altLang="en-US" sz="2000" dirty="0"/>
              <a:t>　「８月中オフィスで使用するエアコンの温度を２℃あげる」</a:t>
            </a:r>
          </a:p>
        </p:txBody>
      </p:sp>
      <p:sp>
        <p:nvSpPr>
          <p:cNvPr id="7" name="テキスト ボックス 6">
            <a:extLst>
              <a:ext uri="{FF2B5EF4-FFF2-40B4-BE49-F238E27FC236}">
                <a16:creationId xmlns:a16="http://schemas.microsoft.com/office/drawing/2014/main" id="{13C67A99-30BB-F7FA-8C3B-0DE3C71BCC57}"/>
              </a:ext>
            </a:extLst>
          </p:cNvPr>
          <p:cNvSpPr txBox="1"/>
          <p:nvPr/>
        </p:nvSpPr>
        <p:spPr>
          <a:xfrm>
            <a:off x="2005452" y="5131209"/>
            <a:ext cx="9383407" cy="677108"/>
          </a:xfrm>
          <a:prstGeom prst="rect">
            <a:avLst/>
          </a:prstGeom>
          <a:noFill/>
        </p:spPr>
        <p:txBody>
          <a:bodyPr wrap="square" rtlCol="0">
            <a:spAutoFit/>
          </a:bodyPr>
          <a:lstStyle/>
          <a:p>
            <a:r>
              <a:rPr kumimoji="1" lang="ja-JP" altLang="en-US" dirty="0"/>
              <a:t>　　</a:t>
            </a:r>
            <a:r>
              <a:rPr kumimoji="1" lang="ja-JP" altLang="en-US" sz="1900" dirty="0"/>
              <a:t>実際１週間試してみたが、</a:t>
            </a:r>
            <a:r>
              <a:rPr kumimoji="1" lang="en-US" altLang="ja-JP" sz="1900" dirty="0"/>
              <a:t>2</a:t>
            </a:r>
            <a:r>
              <a:rPr kumimoji="1" lang="ja-JP" altLang="en-US" sz="1900" dirty="0"/>
              <a:t>℃あげると部屋の温度が快適ではなく</a:t>
            </a:r>
            <a:endParaRPr kumimoji="1" lang="en-US" altLang="ja-JP" sz="1900" dirty="0"/>
          </a:p>
          <a:p>
            <a:r>
              <a:rPr kumimoji="1" lang="ja-JP" altLang="en-US" sz="1900" dirty="0"/>
              <a:t>　　作業効率が落ちた。</a:t>
            </a:r>
            <a:r>
              <a:rPr kumimoji="1" lang="en-US" altLang="ja-JP" sz="1900" dirty="0"/>
              <a:t>1</a:t>
            </a:r>
            <a:r>
              <a:rPr kumimoji="1" lang="ja-JP" altLang="en-US" sz="1900" dirty="0"/>
              <a:t>℃あげるなら頑張れそう</a:t>
            </a:r>
          </a:p>
        </p:txBody>
      </p:sp>
      <p:sp>
        <p:nvSpPr>
          <p:cNvPr id="4" name="テキスト ボックス 3">
            <a:extLst>
              <a:ext uri="{FF2B5EF4-FFF2-40B4-BE49-F238E27FC236}">
                <a16:creationId xmlns:a16="http://schemas.microsoft.com/office/drawing/2014/main" id="{ACBAD513-7952-1845-826B-4D3CD8394ED9}"/>
              </a:ext>
            </a:extLst>
          </p:cNvPr>
          <p:cNvSpPr txBox="1"/>
          <p:nvPr/>
        </p:nvSpPr>
        <p:spPr>
          <a:xfrm>
            <a:off x="899367" y="6287167"/>
            <a:ext cx="10502559" cy="400110"/>
          </a:xfrm>
          <a:prstGeom prst="rect">
            <a:avLst/>
          </a:prstGeom>
          <a:noFill/>
        </p:spPr>
        <p:txBody>
          <a:bodyPr wrap="square" rtlCol="0">
            <a:spAutoFit/>
          </a:bodyPr>
          <a:lstStyle/>
          <a:p>
            <a:r>
              <a:rPr kumimoji="1" lang="ja-JP" altLang="en-US" sz="2000" dirty="0"/>
              <a:t>「</a:t>
            </a:r>
            <a:r>
              <a:rPr kumimoji="1" lang="en-US" altLang="ja-JP" sz="2000" dirty="0"/>
              <a:t>8</a:t>
            </a:r>
            <a:r>
              <a:rPr kumimoji="1" lang="ja-JP" altLang="en-US" sz="2000" dirty="0"/>
              <a:t>月中オフィスで使用するエアコンの温度を１℃あげる」＋「定時の</a:t>
            </a:r>
            <a:r>
              <a:rPr kumimoji="1" lang="en-US" altLang="ja-JP" sz="2000" dirty="0"/>
              <a:t>17:00</a:t>
            </a:r>
            <a:r>
              <a:rPr kumimoji="1" lang="ja-JP" altLang="en-US" sz="2000" dirty="0"/>
              <a:t>で消灯する」</a:t>
            </a:r>
          </a:p>
        </p:txBody>
      </p:sp>
      <p:sp>
        <p:nvSpPr>
          <p:cNvPr id="5" name="矢印: 下 4">
            <a:extLst>
              <a:ext uri="{FF2B5EF4-FFF2-40B4-BE49-F238E27FC236}">
                <a16:creationId xmlns:a16="http://schemas.microsoft.com/office/drawing/2014/main" id="{89C8491C-5BBB-B5F3-2380-B1867C3A5834}"/>
              </a:ext>
            </a:extLst>
          </p:cNvPr>
          <p:cNvSpPr/>
          <p:nvPr/>
        </p:nvSpPr>
        <p:spPr>
          <a:xfrm>
            <a:off x="5377869" y="4684033"/>
            <a:ext cx="208284" cy="406885"/>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下 7">
            <a:extLst>
              <a:ext uri="{FF2B5EF4-FFF2-40B4-BE49-F238E27FC236}">
                <a16:creationId xmlns:a16="http://schemas.microsoft.com/office/drawing/2014/main" id="{8BE5A310-AC1B-FF39-312E-2E5108387BA3}"/>
              </a:ext>
            </a:extLst>
          </p:cNvPr>
          <p:cNvSpPr/>
          <p:nvPr/>
        </p:nvSpPr>
        <p:spPr>
          <a:xfrm>
            <a:off x="5377636" y="5802659"/>
            <a:ext cx="208284" cy="406885"/>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6599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A4633-5F3A-5E72-9E17-FEA7B1992C6F}"/>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9F290259-04C5-1502-3616-AAFDC0F21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9FA24B49-3BAF-2220-F440-E5719C9BFC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A3C829C5-6E7A-4B17-1FF6-A146AC5202BF}"/>
              </a:ext>
            </a:extLst>
          </p:cNvPr>
          <p:cNvSpPr>
            <a:spLocks noGrp="1"/>
          </p:cNvSpPr>
          <p:nvPr>
            <p:ph type="title"/>
          </p:nvPr>
        </p:nvSpPr>
        <p:spPr>
          <a:xfrm>
            <a:off x="1843391" y="624110"/>
            <a:ext cx="9383408" cy="1280890"/>
          </a:xfrm>
        </p:spPr>
        <p:txBody>
          <a:bodyPr vert="horz" lIns="91440" tIns="45720" rIns="91440" bIns="45720" rtlCol="0">
            <a:normAutofit/>
          </a:bodyPr>
          <a:lstStyle/>
          <a:p>
            <a:r>
              <a:rPr kumimoji="1" lang="en-US" altLang="ja-JP" dirty="0">
                <a:solidFill>
                  <a:srgbClr val="FFFFFF"/>
                </a:solidFill>
              </a:rPr>
              <a:t>Relevant     </a:t>
            </a:r>
            <a:r>
              <a:rPr kumimoji="1" lang="ja-JP" altLang="en-US" dirty="0">
                <a:solidFill>
                  <a:srgbClr val="FFFFFF"/>
                </a:solidFill>
              </a:rPr>
              <a:t>関連性がある</a:t>
            </a:r>
            <a:r>
              <a:rPr lang="ja-JP" altLang="en-US" dirty="0">
                <a:solidFill>
                  <a:srgbClr val="FFFFFF"/>
                </a:solidFill>
              </a:rPr>
              <a:t>　</a:t>
            </a:r>
            <a:endParaRPr kumimoji="1" lang="ja-JP" altLang="en-US" dirty="0">
              <a:solidFill>
                <a:srgbClr val="FFFFFF"/>
              </a:solidFill>
            </a:endParaRPr>
          </a:p>
        </p:txBody>
      </p:sp>
      <p:sp>
        <p:nvSpPr>
          <p:cNvPr id="85" name="Freeform 11">
            <a:extLst>
              <a:ext uri="{FF2B5EF4-FFF2-40B4-BE49-F238E27FC236}">
                <a16:creationId xmlns:a16="http://schemas.microsoft.com/office/drawing/2014/main" id="{81562CE9-123C-1D2B-C2B7-FD9D88A45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557AB1ED-C9E6-8028-C92F-0BBC445169DC}"/>
              </a:ext>
            </a:extLst>
          </p:cNvPr>
          <p:cNvSpPr>
            <a:spLocks noGrp="1"/>
          </p:cNvSpPr>
          <p:nvPr>
            <p:ph idx="1"/>
          </p:nvPr>
        </p:nvSpPr>
        <p:spPr>
          <a:xfrm>
            <a:off x="790074" y="3159639"/>
            <a:ext cx="9383408" cy="3287292"/>
          </a:xfrm>
        </p:spPr>
        <p:txBody>
          <a:bodyPr vert="horz" lIns="91440" tIns="45720" rIns="91440" bIns="45720" rtlCol="0">
            <a:normAutofit/>
          </a:bodyPr>
          <a:lstStyle/>
          <a:p>
            <a:pPr marL="0" indent="0">
              <a:lnSpc>
                <a:spcPct val="90000"/>
              </a:lnSpc>
              <a:buNone/>
            </a:pPr>
            <a:r>
              <a:rPr kumimoji="1" lang="ja-JP" altLang="en-US" sz="1500" dirty="0"/>
              <a:t>                             </a:t>
            </a:r>
            <a:endParaRPr kumimoji="1" lang="en-US" altLang="ja-JP" sz="1500" dirty="0"/>
          </a:p>
          <a:p>
            <a:pPr marL="0" indent="0">
              <a:lnSpc>
                <a:spcPct val="90000"/>
              </a:lnSpc>
              <a:buNone/>
            </a:pPr>
            <a:endParaRPr kumimoji="1" lang="en-US" altLang="ja-JP" sz="1500" dirty="0"/>
          </a:p>
        </p:txBody>
      </p:sp>
      <p:sp>
        <p:nvSpPr>
          <p:cNvPr id="3" name="テキスト ボックス 2">
            <a:extLst>
              <a:ext uri="{FF2B5EF4-FFF2-40B4-BE49-F238E27FC236}">
                <a16:creationId xmlns:a16="http://schemas.microsoft.com/office/drawing/2014/main" id="{976399C4-34EB-D856-505F-82239A7FDC9F}"/>
              </a:ext>
            </a:extLst>
          </p:cNvPr>
          <p:cNvSpPr txBox="1"/>
          <p:nvPr/>
        </p:nvSpPr>
        <p:spPr>
          <a:xfrm>
            <a:off x="2595401" y="2557927"/>
            <a:ext cx="8659737" cy="830997"/>
          </a:xfrm>
          <a:prstGeom prst="rect">
            <a:avLst/>
          </a:prstGeom>
          <a:noFill/>
        </p:spPr>
        <p:txBody>
          <a:bodyPr wrap="square" rtlCol="0">
            <a:spAutoFit/>
          </a:bodyPr>
          <a:lstStyle/>
          <a:p>
            <a:r>
              <a:rPr kumimoji="1" lang="ja-JP" altLang="en-US" sz="2400" dirty="0"/>
              <a:t>目標がビジョン・目的とつながっているか？</a:t>
            </a:r>
            <a:endParaRPr kumimoji="1" lang="en-US" altLang="ja-JP" sz="2400" dirty="0"/>
          </a:p>
          <a:p>
            <a:r>
              <a:rPr kumimoji="1" lang="ja-JP" altLang="en-US" sz="2400" dirty="0"/>
              <a:t>ズレはないか？　</a:t>
            </a:r>
            <a:endParaRPr kumimoji="1" lang="en-US" altLang="ja-JP" sz="2400" dirty="0"/>
          </a:p>
        </p:txBody>
      </p:sp>
      <p:sp>
        <p:nvSpPr>
          <p:cNvPr id="8" name="テキスト ボックス 7">
            <a:extLst>
              <a:ext uri="{FF2B5EF4-FFF2-40B4-BE49-F238E27FC236}">
                <a16:creationId xmlns:a16="http://schemas.microsoft.com/office/drawing/2014/main" id="{2BEA85B3-0F42-2A85-C5C6-5D7548226AA0}"/>
              </a:ext>
            </a:extLst>
          </p:cNvPr>
          <p:cNvSpPr txBox="1"/>
          <p:nvPr/>
        </p:nvSpPr>
        <p:spPr>
          <a:xfrm>
            <a:off x="571041" y="5172119"/>
            <a:ext cx="10684097" cy="1200329"/>
          </a:xfrm>
          <a:prstGeom prst="rect">
            <a:avLst/>
          </a:prstGeom>
          <a:noFill/>
        </p:spPr>
        <p:txBody>
          <a:bodyPr wrap="square">
            <a:spAutoFit/>
          </a:bodyPr>
          <a:lstStyle/>
          <a:p>
            <a:r>
              <a:rPr kumimoji="1" lang="ja-JP" altLang="en-US" sz="1900" dirty="0"/>
              <a:t>「</a:t>
            </a:r>
            <a:r>
              <a:rPr kumimoji="1" lang="ja-JP" altLang="en-US" sz="2000" dirty="0"/>
              <a:t>夏でオフィスで使用するエアコンの温度を１℃あげる」</a:t>
            </a:r>
            <a:endParaRPr kumimoji="1" lang="en-US" altLang="ja-JP" sz="2000" dirty="0"/>
          </a:p>
          <a:p>
            <a:endParaRPr kumimoji="1" lang="en-US" altLang="ja-JP" sz="3200" dirty="0"/>
          </a:p>
          <a:p>
            <a:r>
              <a:rPr kumimoji="1" lang="ja-JP" altLang="en-US" sz="2000" dirty="0"/>
              <a:t>「定時の</a:t>
            </a:r>
            <a:r>
              <a:rPr kumimoji="1" lang="en-US" altLang="ja-JP" sz="2000" dirty="0"/>
              <a:t>17:00</a:t>
            </a:r>
            <a:r>
              <a:rPr kumimoji="1" lang="ja-JP" altLang="en-US" sz="2000" dirty="0"/>
              <a:t>で消灯する」</a:t>
            </a:r>
            <a:endParaRPr lang="ja-JP" altLang="en-US" sz="2000" dirty="0"/>
          </a:p>
        </p:txBody>
      </p:sp>
      <p:sp>
        <p:nvSpPr>
          <p:cNvPr id="12" name="テキスト ボックス 11">
            <a:extLst>
              <a:ext uri="{FF2B5EF4-FFF2-40B4-BE49-F238E27FC236}">
                <a16:creationId xmlns:a16="http://schemas.microsoft.com/office/drawing/2014/main" id="{6276D8C3-514F-DFCD-1A01-7CAAEF34BDB6}"/>
              </a:ext>
            </a:extLst>
          </p:cNvPr>
          <p:cNvSpPr txBox="1"/>
          <p:nvPr/>
        </p:nvSpPr>
        <p:spPr>
          <a:xfrm>
            <a:off x="1281254" y="3936017"/>
            <a:ext cx="9682301" cy="430887"/>
          </a:xfrm>
          <a:prstGeom prst="rect">
            <a:avLst/>
          </a:prstGeom>
          <a:noFill/>
        </p:spPr>
        <p:txBody>
          <a:bodyPr wrap="square">
            <a:spAutoFit/>
          </a:bodyPr>
          <a:lstStyle/>
          <a:p>
            <a:r>
              <a:rPr kumimoji="1" lang="ja-JP" altLang="en-US" sz="2200" dirty="0"/>
              <a:t>もともとの目的「環境にやさしい、無駄のないスマートな会社を目指す」</a:t>
            </a:r>
            <a:endParaRPr lang="ja-JP" altLang="en-US" sz="2200" dirty="0"/>
          </a:p>
        </p:txBody>
      </p:sp>
      <p:sp>
        <p:nvSpPr>
          <p:cNvPr id="5" name="テキスト ボックス 4">
            <a:extLst>
              <a:ext uri="{FF2B5EF4-FFF2-40B4-BE49-F238E27FC236}">
                <a16:creationId xmlns:a16="http://schemas.microsoft.com/office/drawing/2014/main" id="{B67A4492-843D-4961-CB38-AC1D27D59BDB}"/>
              </a:ext>
            </a:extLst>
          </p:cNvPr>
          <p:cNvSpPr txBox="1"/>
          <p:nvPr/>
        </p:nvSpPr>
        <p:spPr>
          <a:xfrm>
            <a:off x="8206252" y="5150776"/>
            <a:ext cx="6097772" cy="400110"/>
          </a:xfrm>
          <a:prstGeom prst="rect">
            <a:avLst/>
          </a:prstGeom>
          <a:noFill/>
        </p:spPr>
        <p:txBody>
          <a:bodyPr wrap="square">
            <a:spAutoFit/>
          </a:bodyPr>
          <a:lstStyle/>
          <a:p>
            <a:r>
              <a:rPr kumimoji="1" lang="ja-JP" altLang="en-US" sz="2000" dirty="0"/>
              <a:t>電気代削減、</a:t>
            </a:r>
            <a:r>
              <a:rPr kumimoji="1" lang="en-US" altLang="ja-JP" sz="2000" dirty="0"/>
              <a:t>CO2</a:t>
            </a:r>
            <a:r>
              <a:rPr kumimoji="1" lang="ja-JP" altLang="en-US" sz="2000" dirty="0"/>
              <a:t>排出量削減　</a:t>
            </a:r>
            <a:endParaRPr lang="ja-JP" altLang="en-US" sz="2000" dirty="0"/>
          </a:p>
        </p:txBody>
      </p:sp>
      <p:sp>
        <p:nvSpPr>
          <p:cNvPr id="9" name="テキスト ボックス 8">
            <a:extLst>
              <a:ext uri="{FF2B5EF4-FFF2-40B4-BE49-F238E27FC236}">
                <a16:creationId xmlns:a16="http://schemas.microsoft.com/office/drawing/2014/main" id="{080732B9-D79E-5096-B05D-17DABF6C68C3}"/>
              </a:ext>
            </a:extLst>
          </p:cNvPr>
          <p:cNvSpPr txBox="1"/>
          <p:nvPr/>
        </p:nvSpPr>
        <p:spPr>
          <a:xfrm>
            <a:off x="4992342" y="5964085"/>
            <a:ext cx="6097772" cy="377026"/>
          </a:xfrm>
          <a:prstGeom prst="rect">
            <a:avLst/>
          </a:prstGeom>
          <a:noFill/>
        </p:spPr>
        <p:txBody>
          <a:bodyPr wrap="square">
            <a:spAutoFit/>
          </a:bodyPr>
          <a:lstStyle/>
          <a:p>
            <a:pPr marL="0" indent="0">
              <a:lnSpc>
                <a:spcPct val="90000"/>
              </a:lnSpc>
              <a:buNone/>
            </a:pPr>
            <a:r>
              <a:rPr lang="ja-JP" altLang="en-US" sz="2000" dirty="0"/>
              <a:t>定時で仕事を終わらせ、無駄な残業を減らす</a:t>
            </a:r>
            <a:endParaRPr kumimoji="1" lang="ja-JP" altLang="en-US" sz="2000" dirty="0"/>
          </a:p>
        </p:txBody>
      </p:sp>
      <p:sp>
        <p:nvSpPr>
          <p:cNvPr id="10" name="矢印: 右 9">
            <a:extLst>
              <a:ext uri="{FF2B5EF4-FFF2-40B4-BE49-F238E27FC236}">
                <a16:creationId xmlns:a16="http://schemas.microsoft.com/office/drawing/2014/main" id="{22A3D2D9-62E4-6FDB-0423-8616D74848DA}"/>
              </a:ext>
            </a:extLst>
          </p:cNvPr>
          <p:cNvSpPr/>
          <p:nvPr/>
        </p:nvSpPr>
        <p:spPr>
          <a:xfrm>
            <a:off x="4055479" y="6019446"/>
            <a:ext cx="662727" cy="234902"/>
          </a:xfrm>
          <a:prstGeom prst="right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右 10">
            <a:extLst>
              <a:ext uri="{FF2B5EF4-FFF2-40B4-BE49-F238E27FC236}">
                <a16:creationId xmlns:a16="http://schemas.microsoft.com/office/drawing/2014/main" id="{04A6934B-2563-053F-78FB-3FC3F1D43E0A}"/>
              </a:ext>
            </a:extLst>
          </p:cNvPr>
          <p:cNvSpPr/>
          <p:nvPr/>
        </p:nvSpPr>
        <p:spPr>
          <a:xfrm>
            <a:off x="7416179" y="5219848"/>
            <a:ext cx="645282" cy="258685"/>
          </a:xfrm>
          <a:prstGeom prst="right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2224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E0E97-AD2A-0A74-CC46-5649A4316AAC}"/>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89E2EAB1-A2A9-6155-D90E-B457F8EF60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285EC02-0A0D-BB5C-F9C4-603AAC9F58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06695"/>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6BD14CFB-86C1-EE80-13EB-83F306308AFE}"/>
              </a:ext>
            </a:extLst>
          </p:cNvPr>
          <p:cNvSpPr>
            <a:spLocks noGrp="1"/>
          </p:cNvSpPr>
          <p:nvPr>
            <p:ph type="title"/>
          </p:nvPr>
        </p:nvSpPr>
        <p:spPr>
          <a:xfrm>
            <a:off x="1843391" y="624110"/>
            <a:ext cx="9383408" cy="1280890"/>
          </a:xfrm>
        </p:spPr>
        <p:txBody>
          <a:bodyPr vert="horz" lIns="91440" tIns="45720" rIns="91440" bIns="45720" rtlCol="0">
            <a:normAutofit/>
          </a:bodyPr>
          <a:lstStyle/>
          <a:p>
            <a:r>
              <a:rPr lang="en-US" altLang="ja-JP" dirty="0">
                <a:solidFill>
                  <a:srgbClr val="FFFFFF"/>
                </a:solidFill>
              </a:rPr>
              <a:t>Time-bound     </a:t>
            </a:r>
            <a:r>
              <a:rPr lang="ja-JP" altLang="en-US" dirty="0">
                <a:solidFill>
                  <a:srgbClr val="FFFFFF"/>
                </a:solidFill>
              </a:rPr>
              <a:t>期限を設ける　</a:t>
            </a:r>
            <a:endParaRPr kumimoji="1" lang="ja-JP" altLang="en-US" dirty="0">
              <a:solidFill>
                <a:srgbClr val="FFFFFF"/>
              </a:solidFill>
            </a:endParaRPr>
          </a:p>
        </p:txBody>
      </p:sp>
      <p:sp>
        <p:nvSpPr>
          <p:cNvPr id="85" name="Freeform 11">
            <a:extLst>
              <a:ext uri="{FF2B5EF4-FFF2-40B4-BE49-F238E27FC236}">
                <a16:creationId xmlns:a16="http://schemas.microsoft.com/office/drawing/2014/main" id="{D50E37F0-B044-AB2D-C185-7A1F3B01AD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88" name="コンテンツ プレースホルダー 2">
            <a:extLst>
              <a:ext uri="{FF2B5EF4-FFF2-40B4-BE49-F238E27FC236}">
                <a16:creationId xmlns:a16="http://schemas.microsoft.com/office/drawing/2014/main" id="{2AB532F5-0926-FEC5-4A0A-C9450AB10D6B}"/>
              </a:ext>
            </a:extLst>
          </p:cNvPr>
          <p:cNvSpPr>
            <a:spLocks noGrp="1"/>
          </p:cNvSpPr>
          <p:nvPr>
            <p:ph idx="1"/>
          </p:nvPr>
        </p:nvSpPr>
        <p:spPr>
          <a:xfrm>
            <a:off x="790074" y="3159639"/>
            <a:ext cx="9383408" cy="3287292"/>
          </a:xfrm>
        </p:spPr>
        <p:txBody>
          <a:bodyPr vert="horz" lIns="91440" tIns="45720" rIns="91440" bIns="45720" rtlCol="0">
            <a:normAutofit/>
          </a:bodyPr>
          <a:lstStyle/>
          <a:p>
            <a:pPr marL="0" indent="0">
              <a:lnSpc>
                <a:spcPct val="90000"/>
              </a:lnSpc>
              <a:buNone/>
            </a:pPr>
            <a:r>
              <a:rPr kumimoji="1" lang="ja-JP" altLang="en-US" sz="1500" dirty="0"/>
              <a:t>                             </a:t>
            </a:r>
            <a:endParaRPr kumimoji="1" lang="en-US" altLang="ja-JP" sz="1500" dirty="0"/>
          </a:p>
          <a:p>
            <a:pPr marL="0" indent="0">
              <a:lnSpc>
                <a:spcPct val="90000"/>
              </a:lnSpc>
              <a:buNone/>
            </a:pPr>
            <a:endParaRPr kumimoji="1" lang="en-US" altLang="ja-JP" sz="1500" dirty="0"/>
          </a:p>
          <a:p>
            <a:pPr marL="0" indent="0">
              <a:lnSpc>
                <a:spcPct val="90000"/>
              </a:lnSpc>
              <a:buNone/>
            </a:pPr>
            <a:endParaRPr kumimoji="1" lang="ja-JP" altLang="en-US" sz="1500" dirty="0"/>
          </a:p>
        </p:txBody>
      </p:sp>
      <p:sp>
        <p:nvSpPr>
          <p:cNvPr id="3" name="テキスト ボックス 2">
            <a:extLst>
              <a:ext uri="{FF2B5EF4-FFF2-40B4-BE49-F238E27FC236}">
                <a16:creationId xmlns:a16="http://schemas.microsoft.com/office/drawing/2014/main" id="{BB11706D-1DBF-3FCC-AA32-7A183569BE61}"/>
              </a:ext>
            </a:extLst>
          </p:cNvPr>
          <p:cNvSpPr txBox="1"/>
          <p:nvPr/>
        </p:nvSpPr>
        <p:spPr>
          <a:xfrm>
            <a:off x="396231" y="2529110"/>
            <a:ext cx="5588934" cy="830997"/>
          </a:xfrm>
          <a:prstGeom prst="rect">
            <a:avLst/>
          </a:prstGeom>
          <a:noFill/>
        </p:spPr>
        <p:txBody>
          <a:bodyPr wrap="square" rtlCol="0">
            <a:spAutoFit/>
          </a:bodyPr>
          <a:lstStyle/>
          <a:p>
            <a:r>
              <a:rPr kumimoji="1" lang="ja-JP" altLang="en-US" sz="2400" dirty="0"/>
              <a:t>「いつかやる」は絶対やりません！</a:t>
            </a:r>
            <a:endParaRPr kumimoji="1" lang="en-US" altLang="ja-JP" sz="2400" dirty="0"/>
          </a:p>
          <a:p>
            <a:r>
              <a:rPr kumimoji="1" lang="ja-JP" altLang="en-US" sz="2400" dirty="0"/>
              <a:t>　必ず締め切りを設定しよう</a:t>
            </a:r>
            <a:endParaRPr kumimoji="1" lang="en-US" altLang="ja-JP" sz="2400" dirty="0"/>
          </a:p>
        </p:txBody>
      </p:sp>
      <p:sp>
        <p:nvSpPr>
          <p:cNvPr id="7" name="テキスト ボックス 6">
            <a:extLst>
              <a:ext uri="{FF2B5EF4-FFF2-40B4-BE49-F238E27FC236}">
                <a16:creationId xmlns:a16="http://schemas.microsoft.com/office/drawing/2014/main" id="{9911A900-38A1-F0B9-5B80-B42DE2A2D243}"/>
              </a:ext>
            </a:extLst>
          </p:cNvPr>
          <p:cNvSpPr txBox="1"/>
          <p:nvPr/>
        </p:nvSpPr>
        <p:spPr>
          <a:xfrm>
            <a:off x="790074" y="5409312"/>
            <a:ext cx="4252609" cy="923330"/>
          </a:xfrm>
          <a:prstGeom prst="rect">
            <a:avLst/>
          </a:prstGeom>
          <a:noFill/>
        </p:spPr>
        <p:txBody>
          <a:bodyPr wrap="square" rtlCol="0">
            <a:spAutoFit/>
          </a:bodyPr>
          <a:lstStyle/>
          <a:p>
            <a:r>
              <a:rPr kumimoji="1" lang="ja-JP" altLang="en-US" dirty="0"/>
              <a:t>長期目標であれば３か月ごとの</a:t>
            </a:r>
            <a:endParaRPr kumimoji="1" lang="en-US" altLang="ja-JP" dirty="0"/>
          </a:p>
          <a:p>
            <a:r>
              <a:rPr kumimoji="1" lang="ja-JP" altLang="en-US" dirty="0"/>
              <a:t>中間目標を設定することも有効です</a:t>
            </a:r>
            <a:endParaRPr kumimoji="1" lang="en-US" altLang="ja-JP" dirty="0"/>
          </a:p>
          <a:p>
            <a:endParaRPr kumimoji="1" lang="ja-JP" altLang="en-US" dirty="0"/>
          </a:p>
        </p:txBody>
      </p:sp>
      <p:sp>
        <p:nvSpPr>
          <p:cNvPr id="4" name="テキスト ボックス 3">
            <a:extLst>
              <a:ext uri="{FF2B5EF4-FFF2-40B4-BE49-F238E27FC236}">
                <a16:creationId xmlns:a16="http://schemas.microsoft.com/office/drawing/2014/main" id="{993B72A3-B1D3-FB3F-F0A5-E5D7968C6BA0}"/>
              </a:ext>
            </a:extLst>
          </p:cNvPr>
          <p:cNvSpPr txBox="1"/>
          <p:nvPr/>
        </p:nvSpPr>
        <p:spPr>
          <a:xfrm>
            <a:off x="600385" y="3878669"/>
            <a:ext cx="5129318" cy="923330"/>
          </a:xfrm>
          <a:prstGeom prst="rect">
            <a:avLst/>
          </a:prstGeom>
          <a:noFill/>
        </p:spPr>
        <p:txBody>
          <a:bodyPr wrap="square" rtlCol="0">
            <a:spAutoFit/>
          </a:bodyPr>
          <a:lstStyle/>
          <a:p>
            <a:r>
              <a:rPr kumimoji="1" lang="ja-JP" altLang="en-US" dirty="0"/>
              <a:t>「年間の電気代を前年の</a:t>
            </a:r>
            <a:r>
              <a:rPr kumimoji="1" lang="en-US" altLang="ja-JP" dirty="0"/>
              <a:t>10%</a:t>
            </a:r>
            <a:r>
              <a:rPr kumimoji="1" lang="ja-JP" altLang="en-US" dirty="0"/>
              <a:t>削減する」</a:t>
            </a:r>
            <a:endParaRPr kumimoji="1" lang="en-US" altLang="ja-JP" dirty="0"/>
          </a:p>
          <a:p>
            <a:endParaRPr kumimoji="1" lang="en-US" altLang="ja-JP" dirty="0"/>
          </a:p>
          <a:p>
            <a:r>
              <a:rPr kumimoji="1" lang="ja-JP" altLang="en-US" dirty="0"/>
              <a:t>８月から始めるので</a:t>
            </a:r>
            <a:r>
              <a:rPr kumimoji="1" lang="en-US" altLang="ja-JP" dirty="0"/>
              <a:t>7</a:t>
            </a:r>
            <a:r>
              <a:rPr kumimoji="1" lang="ja-JP" altLang="en-US" dirty="0"/>
              <a:t>月末</a:t>
            </a:r>
            <a:r>
              <a:rPr kumimoji="1" lang="ja-JP" altLang="en-US" b="1" dirty="0"/>
              <a:t>まで</a:t>
            </a:r>
            <a:r>
              <a:rPr kumimoji="1" lang="ja-JP" altLang="en-US" dirty="0"/>
              <a:t>で達成できるか？</a:t>
            </a:r>
          </a:p>
        </p:txBody>
      </p:sp>
      <p:graphicFrame>
        <p:nvGraphicFramePr>
          <p:cNvPr id="9" name="グラフ 8">
            <a:extLst>
              <a:ext uri="{FF2B5EF4-FFF2-40B4-BE49-F238E27FC236}">
                <a16:creationId xmlns:a16="http://schemas.microsoft.com/office/drawing/2014/main" id="{D3AAA359-1887-E14C-D01B-3586EE395DB4}"/>
              </a:ext>
            </a:extLst>
          </p:cNvPr>
          <p:cNvGraphicFramePr/>
          <p:nvPr>
            <p:extLst>
              <p:ext uri="{D42A27DB-BD31-4B8C-83A1-F6EECF244321}">
                <p14:modId xmlns:p14="http://schemas.microsoft.com/office/powerpoint/2010/main" val="838542697"/>
              </p:ext>
            </p:extLst>
          </p:nvPr>
        </p:nvGraphicFramePr>
        <p:xfrm>
          <a:off x="5729703" y="2716233"/>
          <a:ext cx="6380480" cy="39687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20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CD25866-F15D-40A4-AEC5-47C044637A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8" name="Freeform 11">
              <a:extLst>
                <a:ext uri="{FF2B5EF4-FFF2-40B4-BE49-F238E27FC236}">
                  <a16:creationId xmlns:a16="http://schemas.microsoft.com/office/drawing/2014/main" id="{DCB8E995-36E8-40B6-82D4-F52DE2987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9" name="Freeform 12">
              <a:extLst>
                <a:ext uri="{FF2B5EF4-FFF2-40B4-BE49-F238E27FC236}">
                  <a16:creationId xmlns:a16="http://schemas.microsoft.com/office/drawing/2014/main" id="{DF54AEB5-68B5-46AE-B8F0-EEBE5DFED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10" name="Freeform 13">
              <a:extLst>
                <a:ext uri="{FF2B5EF4-FFF2-40B4-BE49-F238E27FC236}">
                  <a16:creationId xmlns:a16="http://schemas.microsoft.com/office/drawing/2014/main" id="{E3F708CB-F094-4EE7-8AD5-A462F1DF8B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11" name="Freeform 14">
              <a:extLst>
                <a:ext uri="{FF2B5EF4-FFF2-40B4-BE49-F238E27FC236}">
                  <a16:creationId xmlns:a16="http://schemas.microsoft.com/office/drawing/2014/main" id="{ECFCFB22-E8B5-4FAC-A354-E7E0CE6F2B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12" name="Freeform 15">
              <a:extLst>
                <a:ext uri="{FF2B5EF4-FFF2-40B4-BE49-F238E27FC236}">
                  <a16:creationId xmlns:a16="http://schemas.microsoft.com/office/drawing/2014/main" id="{ED1DB3B4-A6DC-476F-986E-DF361EE84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13" name="Freeform 16">
              <a:extLst>
                <a:ext uri="{FF2B5EF4-FFF2-40B4-BE49-F238E27FC236}">
                  <a16:creationId xmlns:a16="http://schemas.microsoft.com/office/drawing/2014/main" id="{4EE13DFA-3489-4DE6-9154-34D9CB4005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14" name="Freeform 17">
              <a:extLst>
                <a:ext uri="{FF2B5EF4-FFF2-40B4-BE49-F238E27FC236}">
                  <a16:creationId xmlns:a16="http://schemas.microsoft.com/office/drawing/2014/main" id="{5CD12D51-F9A8-4CC9-B9C9-206EAFD8C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15" name="Freeform 18">
              <a:extLst>
                <a:ext uri="{FF2B5EF4-FFF2-40B4-BE49-F238E27FC236}">
                  <a16:creationId xmlns:a16="http://schemas.microsoft.com/office/drawing/2014/main" id="{266B326C-1178-40F9-A265-6067D363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16" name="Freeform 19">
              <a:extLst>
                <a:ext uri="{FF2B5EF4-FFF2-40B4-BE49-F238E27FC236}">
                  <a16:creationId xmlns:a16="http://schemas.microsoft.com/office/drawing/2014/main" id="{12F3B319-F00B-4755-BC54-95511E21D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17" name="Freeform 20">
              <a:extLst>
                <a:ext uri="{FF2B5EF4-FFF2-40B4-BE49-F238E27FC236}">
                  <a16:creationId xmlns:a16="http://schemas.microsoft.com/office/drawing/2014/main" id="{3079D7BD-8A3F-47F6-8407-D9DA96FF35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18" name="Freeform 21">
              <a:extLst>
                <a:ext uri="{FF2B5EF4-FFF2-40B4-BE49-F238E27FC236}">
                  <a16:creationId xmlns:a16="http://schemas.microsoft.com/office/drawing/2014/main" id="{1F97C31C-8585-43FB-924B-8ADD651233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19" name="Freeform 22">
              <a:extLst>
                <a:ext uri="{FF2B5EF4-FFF2-40B4-BE49-F238E27FC236}">
                  <a16:creationId xmlns:a16="http://schemas.microsoft.com/office/drawing/2014/main" id="{A33E1C89-7E74-49BF-A5D1-9A352ED03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21" name="Group 20">
            <a:extLst>
              <a:ext uri="{FF2B5EF4-FFF2-40B4-BE49-F238E27FC236}">
                <a16:creationId xmlns:a16="http://schemas.microsoft.com/office/drawing/2014/main" id="{0C4A17ED-96AA-44A6-A050-E1A7A1CDD9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2" name="Freeform 27">
              <a:extLst>
                <a:ext uri="{FF2B5EF4-FFF2-40B4-BE49-F238E27FC236}">
                  <a16:creationId xmlns:a16="http://schemas.microsoft.com/office/drawing/2014/main" id="{FBB2A87E-3E24-4A6F-9FD8-0F1436D4D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23" name="Freeform 28">
              <a:extLst>
                <a:ext uri="{FF2B5EF4-FFF2-40B4-BE49-F238E27FC236}">
                  <a16:creationId xmlns:a16="http://schemas.microsoft.com/office/drawing/2014/main" id="{257F945B-2AA3-4328-BFF5-20DE64011B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24" name="Freeform 29">
              <a:extLst>
                <a:ext uri="{FF2B5EF4-FFF2-40B4-BE49-F238E27FC236}">
                  <a16:creationId xmlns:a16="http://schemas.microsoft.com/office/drawing/2014/main" id="{E1A7230F-6A6F-403C-9D83-7176E28525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25" name="Freeform 30">
              <a:extLst>
                <a:ext uri="{FF2B5EF4-FFF2-40B4-BE49-F238E27FC236}">
                  <a16:creationId xmlns:a16="http://schemas.microsoft.com/office/drawing/2014/main" id="{E33E315A-9CB0-460E-A8B7-0A064BBFA0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26" name="Freeform 31">
              <a:extLst>
                <a:ext uri="{FF2B5EF4-FFF2-40B4-BE49-F238E27FC236}">
                  <a16:creationId xmlns:a16="http://schemas.microsoft.com/office/drawing/2014/main" id="{22CAAD33-CFAD-4E61-82AE-0C6F8385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27" name="Freeform 32">
              <a:extLst>
                <a:ext uri="{FF2B5EF4-FFF2-40B4-BE49-F238E27FC236}">
                  <a16:creationId xmlns:a16="http://schemas.microsoft.com/office/drawing/2014/main" id="{1A20E13C-2540-4000-A13B-8F781100E3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28" name="Freeform 33">
              <a:extLst>
                <a:ext uri="{FF2B5EF4-FFF2-40B4-BE49-F238E27FC236}">
                  <a16:creationId xmlns:a16="http://schemas.microsoft.com/office/drawing/2014/main" id="{51EF0A01-E03D-448B-B12E-D5BFC6D0D2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29" name="Freeform 34">
              <a:extLst>
                <a:ext uri="{FF2B5EF4-FFF2-40B4-BE49-F238E27FC236}">
                  <a16:creationId xmlns:a16="http://schemas.microsoft.com/office/drawing/2014/main" id="{58286A03-168E-477B-8876-2C53E4950D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30" name="Freeform 35">
              <a:extLst>
                <a:ext uri="{FF2B5EF4-FFF2-40B4-BE49-F238E27FC236}">
                  <a16:creationId xmlns:a16="http://schemas.microsoft.com/office/drawing/2014/main" id="{3DFFC705-1899-4E4C-AE76-F85BAF2F66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31" name="Freeform 36">
              <a:extLst>
                <a:ext uri="{FF2B5EF4-FFF2-40B4-BE49-F238E27FC236}">
                  <a16:creationId xmlns:a16="http://schemas.microsoft.com/office/drawing/2014/main" id="{01C9598D-BDF6-4A24-83B6-4DCA4D134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32" name="Freeform 37">
              <a:extLst>
                <a:ext uri="{FF2B5EF4-FFF2-40B4-BE49-F238E27FC236}">
                  <a16:creationId xmlns:a16="http://schemas.microsoft.com/office/drawing/2014/main" id="{950C8213-67CD-4DEF-AA44-8BB3101392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33" name="Freeform 38">
              <a:extLst>
                <a:ext uri="{FF2B5EF4-FFF2-40B4-BE49-F238E27FC236}">
                  <a16:creationId xmlns:a16="http://schemas.microsoft.com/office/drawing/2014/main" id="{2016FE1D-E3EB-4CF6-809B-159872CC7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35" name="Rectangle 34">
            <a:extLst>
              <a:ext uri="{FF2B5EF4-FFF2-40B4-BE49-F238E27FC236}">
                <a16:creationId xmlns:a16="http://schemas.microsoft.com/office/drawing/2014/main" id="{CE6C63DC-BAE4-42B6-8FDF-F6467C2D2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37" name="Freeform 6">
            <a:extLst>
              <a:ext uri="{FF2B5EF4-FFF2-40B4-BE49-F238E27FC236}">
                <a16:creationId xmlns:a16="http://schemas.microsoft.com/office/drawing/2014/main" id="{5BD23F8E-2E78-4C84-8EFB-FE6C8ACB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39" name="Rectangle 38">
            <a:extLst>
              <a:ext uri="{FF2B5EF4-FFF2-40B4-BE49-F238E27FC236}">
                <a16:creationId xmlns:a16="http://schemas.microsoft.com/office/drawing/2014/main" id="{F81819F9-8CAC-4A6C-8F06-0482027F97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17C5FF44-781B-7333-A3AC-8EBC67E52E5B}"/>
              </a:ext>
            </a:extLst>
          </p:cNvPr>
          <p:cNvSpPr>
            <a:spLocks noGrp="1"/>
          </p:cNvSpPr>
          <p:nvPr>
            <p:ph type="title"/>
          </p:nvPr>
        </p:nvSpPr>
        <p:spPr>
          <a:xfrm>
            <a:off x="3323473" y="-570217"/>
            <a:ext cx="8841303" cy="2262781"/>
          </a:xfrm>
        </p:spPr>
        <p:txBody>
          <a:bodyPr vert="horz" lIns="91440" tIns="45720" rIns="91440" bIns="45720" rtlCol="0" anchor="b">
            <a:normAutofit/>
          </a:bodyPr>
          <a:lstStyle/>
          <a:p>
            <a:pPr>
              <a:lnSpc>
                <a:spcPct val="90000"/>
              </a:lnSpc>
            </a:pPr>
            <a:r>
              <a:rPr kumimoji="1" lang="ja-JP" altLang="en-US" sz="3800" dirty="0"/>
              <a:t>先ほど思い浮かべた</a:t>
            </a:r>
            <a:r>
              <a:rPr lang="ja-JP" altLang="en-US" sz="3800" dirty="0"/>
              <a:t>目的</a:t>
            </a:r>
            <a:r>
              <a:rPr kumimoji="1" lang="ja-JP" altLang="en-US" sz="3800" dirty="0"/>
              <a:t>について</a:t>
            </a:r>
            <a:br>
              <a:rPr kumimoji="1" lang="en-US" altLang="ja-JP" sz="3800" dirty="0"/>
            </a:br>
            <a:r>
              <a:rPr kumimoji="1" lang="en-US" altLang="ja-JP" sz="3800" dirty="0"/>
              <a:t>SMART</a:t>
            </a:r>
            <a:r>
              <a:rPr kumimoji="1" lang="ja-JP" altLang="en-US" sz="3800" dirty="0"/>
              <a:t>の</a:t>
            </a:r>
            <a:r>
              <a:rPr kumimoji="1" lang="en-US" altLang="ja-JP" sz="3800" dirty="0"/>
              <a:t>5</a:t>
            </a:r>
            <a:r>
              <a:rPr kumimoji="1" lang="ja-JP" altLang="en-US" sz="3800" dirty="0"/>
              <a:t>つの</a:t>
            </a:r>
            <a:r>
              <a:rPr lang="ja-JP" altLang="en-US" sz="3800" dirty="0"/>
              <a:t>観点から磨き上げよう！</a:t>
            </a:r>
            <a:endParaRPr kumimoji="1" lang="en-US" altLang="ja-JP" sz="3800" dirty="0"/>
          </a:p>
        </p:txBody>
      </p:sp>
      <p:sp>
        <p:nvSpPr>
          <p:cNvPr id="41" name="Rectangle 40">
            <a:extLst>
              <a:ext uri="{FF2B5EF4-FFF2-40B4-BE49-F238E27FC236}">
                <a16:creationId xmlns:a16="http://schemas.microsoft.com/office/drawing/2014/main" id="{4A98CC08-AEC2-4E8F-8F52-0F5C6372D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285151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5D1545E6-EB3C-4478-A661-A2CA963F12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a:solidFill>
            <a:schemeClr val="tx2">
              <a:lumMod val="60000"/>
              <a:lumOff val="40000"/>
              <a:alpha val="40000"/>
            </a:schemeClr>
          </a:solidFill>
        </p:grpSpPr>
        <p:sp>
          <p:nvSpPr>
            <p:cNvPr id="44" name="Freeform 11">
              <a:extLst>
                <a:ext uri="{FF2B5EF4-FFF2-40B4-BE49-F238E27FC236}">
                  <a16:creationId xmlns:a16="http://schemas.microsoft.com/office/drawing/2014/main" id="{B2E5B960-0C5D-4F77-8E9F-9F3D883D8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txBody>
            <a:bodyPr/>
            <a:lstStyle/>
            <a:p>
              <a:endParaRPr lang="ja-JP" altLang="en-US"/>
            </a:p>
          </p:txBody>
        </p:sp>
        <p:sp>
          <p:nvSpPr>
            <p:cNvPr id="45" name="Freeform 12">
              <a:extLst>
                <a:ext uri="{FF2B5EF4-FFF2-40B4-BE49-F238E27FC236}">
                  <a16:creationId xmlns:a16="http://schemas.microsoft.com/office/drawing/2014/main" id="{258E44FC-92AD-43A0-BB05-DB268C82D8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txBody>
            <a:bodyPr/>
            <a:lstStyle/>
            <a:p>
              <a:endParaRPr lang="ja-JP" altLang="en-US"/>
            </a:p>
          </p:txBody>
        </p:sp>
        <p:sp>
          <p:nvSpPr>
            <p:cNvPr id="46" name="Freeform 13">
              <a:extLst>
                <a:ext uri="{FF2B5EF4-FFF2-40B4-BE49-F238E27FC236}">
                  <a16:creationId xmlns:a16="http://schemas.microsoft.com/office/drawing/2014/main" id="{C63D3083-A56C-4199-8DE0-63C8BE9EDF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txBody>
            <a:bodyPr/>
            <a:lstStyle/>
            <a:p>
              <a:endParaRPr lang="ja-JP" altLang="en-US"/>
            </a:p>
          </p:txBody>
        </p:sp>
        <p:sp>
          <p:nvSpPr>
            <p:cNvPr id="47" name="Freeform 14">
              <a:extLst>
                <a:ext uri="{FF2B5EF4-FFF2-40B4-BE49-F238E27FC236}">
                  <a16:creationId xmlns:a16="http://schemas.microsoft.com/office/drawing/2014/main" id="{C7CD3581-635D-438F-A64F-68404E7AE0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txBody>
            <a:bodyPr/>
            <a:lstStyle/>
            <a:p>
              <a:endParaRPr lang="ja-JP" altLang="en-US"/>
            </a:p>
          </p:txBody>
        </p:sp>
        <p:sp>
          <p:nvSpPr>
            <p:cNvPr id="48" name="Freeform 15">
              <a:extLst>
                <a:ext uri="{FF2B5EF4-FFF2-40B4-BE49-F238E27FC236}">
                  <a16:creationId xmlns:a16="http://schemas.microsoft.com/office/drawing/2014/main" id="{AD6904C0-211C-41A2-BDB8-3B07C90BB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txBody>
            <a:bodyPr/>
            <a:lstStyle/>
            <a:p>
              <a:endParaRPr lang="ja-JP" altLang="en-US"/>
            </a:p>
          </p:txBody>
        </p:sp>
        <p:sp>
          <p:nvSpPr>
            <p:cNvPr id="49" name="Freeform 16">
              <a:extLst>
                <a:ext uri="{FF2B5EF4-FFF2-40B4-BE49-F238E27FC236}">
                  <a16:creationId xmlns:a16="http://schemas.microsoft.com/office/drawing/2014/main" id="{B0837DA6-CAF9-4E78-A39E-6358EDE2B1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txBody>
            <a:bodyPr/>
            <a:lstStyle/>
            <a:p>
              <a:endParaRPr lang="ja-JP" altLang="en-US"/>
            </a:p>
          </p:txBody>
        </p:sp>
        <p:sp>
          <p:nvSpPr>
            <p:cNvPr id="50" name="Freeform 17">
              <a:extLst>
                <a:ext uri="{FF2B5EF4-FFF2-40B4-BE49-F238E27FC236}">
                  <a16:creationId xmlns:a16="http://schemas.microsoft.com/office/drawing/2014/main" id="{0A99DD7D-3AB3-471E-842F-8AFEA09D07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txBody>
            <a:bodyPr/>
            <a:lstStyle/>
            <a:p>
              <a:endParaRPr lang="ja-JP" altLang="en-US"/>
            </a:p>
          </p:txBody>
        </p:sp>
        <p:sp>
          <p:nvSpPr>
            <p:cNvPr id="51" name="Freeform 18">
              <a:extLst>
                <a:ext uri="{FF2B5EF4-FFF2-40B4-BE49-F238E27FC236}">
                  <a16:creationId xmlns:a16="http://schemas.microsoft.com/office/drawing/2014/main" id="{9C70B0D4-92FE-478F-86BD-93BA2C4DF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txBody>
            <a:bodyPr/>
            <a:lstStyle/>
            <a:p>
              <a:endParaRPr lang="ja-JP" altLang="en-US"/>
            </a:p>
          </p:txBody>
        </p:sp>
        <p:sp>
          <p:nvSpPr>
            <p:cNvPr id="52" name="Freeform 19">
              <a:extLst>
                <a:ext uri="{FF2B5EF4-FFF2-40B4-BE49-F238E27FC236}">
                  <a16:creationId xmlns:a16="http://schemas.microsoft.com/office/drawing/2014/main" id="{C9156BE6-11D4-4696-9E3F-C325BFAC81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txBody>
            <a:bodyPr/>
            <a:lstStyle/>
            <a:p>
              <a:endParaRPr lang="ja-JP" altLang="en-US"/>
            </a:p>
          </p:txBody>
        </p:sp>
        <p:sp>
          <p:nvSpPr>
            <p:cNvPr id="53" name="Freeform 20">
              <a:extLst>
                <a:ext uri="{FF2B5EF4-FFF2-40B4-BE49-F238E27FC236}">
                  <a16:creationId xmlns:a16="http://schemas.microsoft.com/office/drawing/2014/main" id="{4E667226-1D20-4A9D-BBE3-AC17EA436F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txBody>
            <a:bodyPr/>
            <a:lstStyle/>
            <a:p>
              <a:endParaRPr lang="ja-JP" altLang="en-US"/>
            </a:p>
          </p:txBody>
        </p:sp>
        <p:sp>
          <p:nvSpPr>
            <p:cNvPr id="54" name="Freeform 21">
              <a:extLst>
                <a:ext uri="{FF2B5EF4-FFF2-40B4-BE49-F238E27FC236}">
                  <a16:creationId xmlns:a16="http://schemas.microsoft.com/office/drawing/2014/main" id="{2F87E3B6-5202-4434-9B26-42B46774F3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txBody>
            <a:bodyPr/>
            <a:lstStyle/>
            <a:p>
              <a:endParaRPr lang="ja-JP" altLang="en-US"/>
            </a:p>
          </p:txBody>
        </p:sp>
        <p:sp>
          <p:nvSpPr>
            <p:cNvPr id="55" name="Freeform 22">
              <a:extLst>
                <a:ext uri="{FF2B5EF4-FFF2-40B4-BE49-F238E27FC236}">
                  <a16:creationId xmlns:a16="http://schemas.microsoft.com/office/drawing/2014/main" id="{AEA5E85F-F1F4-40E4-A62C-95324F674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txBody>
            <a:bodyPr/>
            <a:lstStyle/>
            <a:p>
              <a:endParaRPr lang="ja-JP" altLang="en-US"/>
            </a:p>
          </p:txBody>
        </p:sp>
      </p:grpSp>
      <p:grpSp>
        <p:nvGrpSpPr>
          <p:cNvPr id="89" name="Group 56">
            <a:extLst>
              <a:ext uri="{FF2B5EF4-FFF2-40B4-BE49-F238E27FC236}">
                <a16:creationId xmlns:a16="http://schemas.microsoft.com/office/drawing/2014/main" id="{40A75861-F6C5-44A9-B161-B03701CBDE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tx2">
              <a:lumMod val="75000"/>
              <a:alpha val="70000"/>
            </a:schemeClr>
          </a:solidFill>
        </p:grpSpPr>
        <p:sp>
          <p:nvSpPr>
            <p:cNvPr id="90" name="Freeform 27">
              <a:extLst>
                <a:ext uri="{FF2B5EF4-FFF2-40B4-BE49-F238E27FC236}">
                  <a16:creationId xmlns:a16="http://schemas.microsoft.com/office/drawing/2014/main" id="{72EE642D-4F69-47C0-99BA-CE43503573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txBody>
            <a:bodyPr/>
            <a:lstStyle/>
            <a:p>
              <a:endParaRPr lang="ja-JP" altLang="en-US"/>
            </a:p>
          </p:txBody>
        </p:sp>
        <p:sp>
          <p:nvSpPr>
            <p:cNvPr id="91" name="Freeform 28">
              <a:extLst>
                <a:ext uri="{FF2B5EF4-FFF2-40B4-BE49-F238E27FC236}">
                  <a16:creationId xmlns:a16="http://schemas.microsoft.com/office/drawing/2014/main" id="{26178CE4-DA2D-46EA-AB8D-341C5AC563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txBody>
            <a:bodyPr/>
            <a:lstStyle/>
            <a:p>
              <a:endParaRPr lang="ja-JP" altLang="en-US"/>
            </a:p>
          </p:txBody>
        </p:sp>
        <p:sp>
          <p:nvSpPr>
            <p:cNvPr id="92" name="Freeform 29">
              <a:extLst>
                <a:ext uri="{FF2B5EF4-FFF2-40B4-BE49-F238E27FC236}">
                  <a16:creationId xmlns:a16="http://schemas.microsoft.com/office/drawing/2014/main" id="{698E9F53-8381-4FA5-A510-846925D242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txBody>
            <a:bodyPr/>
            <a:lstStyle/>
            <a:p>
              <a:endParaRPr lang="ja-JP" altLang="en-US"/>
            </a:p>
          </p:txBody>
        </p:sp>
        <p:sp>
          <p:nvSpPr>
            <p:cNvPr id="93" name="Freeform 30">
              <a:extLst>
                <a:ext uri="{FF2B5EF4-FFF2-40B4-BE49-F238E27FC236}">
                  <a16:creationId xmlns:a16="http://schemas.microsoft.com/office/drawing/2014/main" id="{B13CE284-F21E-411B-BB8E-9C03B853CE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txBody>
            <a:bodyPr/>
            <a:lstStyle/>
            <a:p>
              <a:endParaRPr lang="ja-JP" altLang="en-US"/>
            </a:p>
          </p:txBody>
        </p:sp>
        <p:sp>
          <p:nvSpPr>
            <p:cNvPr id="94" name="Freeform 31">
              <a:extLst>
                <a:ext uri="{FF2B5EF4-FFF2-40B4-BE49-F238E27FC236}">
                  <a16:creationId xmlns:a16="http://schemas.microsoft.com/office/drawing/2014/main" id="{23DF4578-4703-437C-A797-2A2D0CEE5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txBody>
            <a:bodyPr/>
            <a:lstStyle/>
            <a:p>
              <a:endParaRPr lang="ja-JP" altLang="en-US"/>
            </a:p>
          </p:txBody>
        </p:sp>
        <p:sp>
          <p:nvSpPr>
            <p:cNvPr id="95" name="Freeform 32">
              <a:extLst>
                <a:ext uri="{FF2B5EF4-FFF2-40B4-BE49-F238E27FC236}">
                  <a16:creationId xmlns:a16="http://schemas.microsoft.com/office/drawing/2014/main" id="{F878F330-AF64-4F8F-88FD-A4A408D6D3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txBody>
            <a:bodyPr/>
            <a:lstStyle/>
            <a:p>
              <a:endParaRPr lang="ja-JP" altLang="en-US"/>
            </a:p>
          </p:txBody>
        </p:sp>
        <p:sp>
          <p:nvSpPr>
            <p:cNvPr id="96" name="Freeform 33">
              <a:extLst>
                <a:ext uri="{FF2B5EF4-FFF2-40B4-BE49-F238E27FC236}">
                  <a16:creationId xmlns:a16="http://schemas.microsoft.com/office/drawing/2014/main" id="{AC9B00BF-4FB7-42FA-BBBD-7DB54ED3F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txBody>
            <a:bodyPr/>
            <a:lstStyle/>
            <a:p>
              <a:endParaRPr lang="ja-JP" altLang="en-US"/>
            </a:p>
          </p:txBody>
        </p:sp>
        <p:sp>
          <p:nvSpPr>
            <p:cNvPr id="97" name="Freeform 34">
              <a:extLst>
                <a:ext uri="{FF2B5EF4-FFF2-40B4-BE49-F238E27FC236}">
                  <a16:creationId xmlns:a16="http://schemas.microsoft.com/office/drawing/2014/main" id="{BD3D64CA-2AAD-4609-8DAA-3EAD4609A6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txBody>
            <a:bodyPr/>
            <a:lstStyle/>
            <a:p>
              <a:endParaRPr lang="ja-JP" altLang="en-US"/>
            </a:p>
          </p:txBody>
        </p:sp>
        <p:sp>
          <p:nvSpPr>
            <p:cNvPr id="98" name="Freeform 35">
              <a:extLst>
                <a:ext uri="{FF2B5EF4-FFF2-40B4-BE49-F238E27FC236}">
                  <a16:creationId xmlns:a16="http://schemas.microsoft.com/office/drawing/2014/main" id="{C669E05A-8550-4E91-B29E-E1912228E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txBody>
            <a:bodyPr/>
            <a:lstStyle/>
            <a:p>
              <a:endParaRPr lang="ja-JP" altLang="en-US"/>
            </a:p>
          </p:txBody>
        </p:sp>
        <p:sp>
          <p:nvSpPr>
            <p:cNvPr id="99" name="Freeform 36">
              <a:extLst>
                <a:ext uri="{FF2B5EF4-FFF2-40B4-BE49-F238E27FC236}">
                  <a16:creationId xmlns:a16="http://schemas.microsoft.com/office/drawing/2014/main" id="{F8C1FD53-1E8F-46CA-BC2D-FCEC4DAE0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txBody>
            <a:bodyPr/>
            <a:lstStyle/>
            <a:p>
              <a:endParaRPr lang="ja-JP" altLang="en-US"/>
            </a:p>
          </p:txBody>
        </p:sp>
        <p:sp>
          <p:nvSpPr>
            <p:cNvPr id="100" name="Freeform 37">
              <a:extLst>
                <a:ext uri="{FF2B5EF4-FFF2-40B4-BE49-F238E27FC236}">
                  <a16:creationId xmlns:a16="http://schemas.microsoft.com/office/drawing/2014/main" id="{CC97A31F-CFDE-4EA3-98F1-13FDD16702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txBody>
            <a:bodyPr/>
            <a:lstStyle/>
            <a:p>
              <a:endParaRPr lang="ja-JP" altLang="en-US"/>
            </a:p>
          </p:txBody>
        </p:sp>
        <p:sp>
          <p:nvSpPr>
            <p:cNvPr id="101" name="Freeform 38">
              <a:extLst>
                <a:ext uri="{FF2B5EF4-FFF2-40B4-BE49-F238E27FC236}">
                  <a16:creationId xmlns:a16="http://schemas.microsoft.com/office/drawing/2014/main" id="{9E1540E7-E6C3-4907-B70A-B175683655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txBody>
            <a:bodyPr/>
            <a:lstStyle/>
            <a:p>
              <a:endParaRPr lang="ja-JP" altLang="en-US"/>
            </a:p>
          </p:txBody>
        </p:sp>
      </p:grpSp>
      <p:sp>
        <p:nvSpPr>
          <p:cNvPr id="102" name="Freeform 11">
            <a:extLst>
              <a:ext uri="{FF2B5EF4-FFF2-40B4-BE49-F238E27FC236}">
                <a16:creationId xmlns:a16="http://schemas.microsoft.com/office/drawing/2014/main" id="{1310EFE2-B91D-47E7-B117-C2A802800A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411452"/>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
        <p:nvSpPr>
          <p:cNvPr id="4" name="テキスト ボックス 3">
            <a:extLst>
              <a:ext uri="{FF2B5EF4-FFF2-40B4-BE49-F238E27FC236}">
                <a16:creationId xmlns:a16="http://schemas.microsoft.com/office/drawing/2014/main" id="{A0197A1C-8020-C247-F9C1-18CDE28ED609}"/>
              </a:ext>
            </a:extLst>
          </p:cNvPr>
          <p:cNvSpPr txBox="1"/>
          <p:nvPr/>
        </p:nvSpPr>
        <p:spPr>
          <a:xfrm>
            <a:off x="3658523" y="3347071"/>
            <a:ext cx="4488775" cy="3693319"/>
          </a:xfrm>
          <a:prstGeom prst="rect">
            <a:avLst/>
          </a:prstGeom>
          <a:noFill/>
        </p:spPr>
        <p:txBody>
          <a:bodyPr wrap="square" rtlCol="0">
            <a:spAutoFit/>
          </a:bodyPr>
          <a:lstStyle/>
          <a:p>
            <a:r>
              <a:rPr kumimoji="1" lang="en-US" altLang="ja-JP" sz="2400" dirty="0"/>
              <a:t>S</a:t>
            </a:r>
            <a:r>
              <a:rPr kumimoji="1" lang="ja-JP" altLang="en-US" sz="2400" dirty="0"/>
              <a:t>　　  具体的に</a:t>
            </a:r>
            <a:r>
              <a:rPr kumimoji="1" lang="en-US" altLang="ja-JP" sz="2400" dirty="0"/>
              <a:t> </a:t>
            </a:r>
          </a:p>
          <a:p>
            <a:r>
              <a:rPr kumimoji="1" lang="en-US" altLang="ja-JP" sz="2400" dirty="0"/>
              <a:t> </a:t>
            </a:r>
          </a:p>
          <a:p>
            <a:r>
              <a:rPr kumimoji="1" lang="en-US" altLang="ja-JP" sz="2400" dirty="0"/>
              <a:t>M</a:t>
            </a:r>
            <a:r>
              <a:rPr kumimoji="1" lang="ja-JP" altLang="en-US" sz="2400" dirty="0"/>
              <a:t>　　数値化する</a:t>
            </a:r>
            <a:endParaRPr kumimoji="1" lang="en-US" altLang="ja-JP" sz="2400" dirty="0"/>
          </a:p>
          <a:p>
            <a:endParaRPr kumimoji="1" lang="en-US" altLang="ja-JP" sz="2400" dirty="0"/>
          </a:p>
          <a:p>
            <a:r>
              <a:rPr kumimoji="1" lang="en-US" altLang="ja-JP" sz="2400" dirty="0"/>
              <a:t>A</a:t>
            </a:r>
            <a:r>
              <a:rPr kumimoji="1" lang="ja-JP" altLang="en-US" sz="2400" dirty="0"/>
              <a:t>　　 達成可能性</a:t>
            </a:r>
            <a:endParaRPr kumimoji="1" lang="en-US" altLang="ja-JP" sz="2400" dirty="0"/>
          </a:p>
          <a:p>
            <a:endParaRPr kumimoji="1" lang="en-US" altLang="ja-JP" sz="2400" dirty="0"/>
          </a:p>
          <a:p>
            <a:r>
              <a:rPr kumimoji="1" lang="en-US" altLang="ja-JP" sz="2400" dirty="0"/>
              <a:t>R</a:t>
            </a:r>
            <a:r>
              <a:rPr kumimoji="1" lang="ja-JP" altLang="en-US" sz="2400" dirty="0"/>
              <a:t>　　 目的と合致</a:t>
            </a:r>
            <a:endParaRPr kumimoji="1" lang="en-US" altLang="ja-JP" sz="2400" dirty="0"/>
          </a:p>
          <a:p>
            <a:endParaRPr kumimoji="1" lang="en-US" altLang="ja-JP" sz="2400" dirty="0"/>
          </a:p>
          <a:p>
            <a:r>
              <a:rPr kumimoji="1" lang="en-US" altLang="ja-JP" sz="2400" dirty="0"/>
              <a:t>T</a:t>
            </a:r>
            <a:r>
              <a:rPr kumimoji="1" lang="ja-JP" altLang="en-US" sz="2400" dirty="0"/>
              <a:t>　　  期限を設ける</a:t>
            </a:r>
            <a:endParaRPr kumimoji="1" lang="en-US" altLang="ja-JP" sz="2400" dirty="0"/>
          </a:p>
          <a:p>
            <a:endParaRPr kumimoji="1" lang="en-US" altLang="ja-JP" dirty="0"/>
          </a:p>
        </p:txBody>
      </p:sp>
      <p:sp>
        <p:nvSpPr>
          <p:cNvPr id="3" name="テキスト ボックス 2">
            <a:extLst>
              <a:ext uri="{FF2B5EF4-FFF2-40B4-BE49-F238E27FC236}">
                <a16:creationId xmlns:a16="http://schemas.microsoft.com/office/drawing/2014/main" id="{10DF1AE0-1F16-534A-F938-681390C9131F}"/>
              </a:ext>
            </a:extLst>
          </p:cNvPr>
          <p:cNvSpPr txBox="1"/>
          <p:nvPr/>
        </p:nvSpPr>
        <p:spPr>
          <a:xfrm>
            <a:off x="3926415" y="1971838"/>
            <a:ext cx="6836073" cy="830997"/>
          </a:xfrm>
          <a:prstGeom prst="rect">
            <a:avLst/>
          </a:prstGeom>
          <a:noFill/>
        </p:spPr>
        <p:txBody>
          <a:bodyPr wrap="square" rtlCol="0">
            <a:spAutoFit/>
          </a:bodyPr>
          <a:lstStyle/>
          <a:p>
            <a:r>
              <a:rPr kumimoji="1" lang="ja-JP" altLang="en-US" sz="2400" dirty="0"/>
              <a:t>その目的に向けた</a:t>
            </a:r>
            <a:r>
              <a:rPr kumimoji="1" lang="en-US" altLang="ja-JP" sz="2400" dirty="0"/>
              <a:t>1</a:t>
            </a:r>
            <a:r>
              <a:rPr kumimoji="1" lang="ja-JP" altLang="en-US" sz="2400" dirty="0"/>
              <a:t>年後の姿を実現するために</a:t>
            </a:r>
            <a:endParaRPr kumimoji="1" lang="en-US" altLang="ja-JP" sz="2400" dirty="0"/>
          </a:p>
          <a:p>
            <a:r>
              <a:rPr kumimoji="1" lang="ja-JP" altLang="en-US" sz="2400" dirty="0"/>
              <a:t>何をするべきなのだろう？</a:t>
            </a:r>
          </a:p>
        </p:txBody>
      </p:sp>
    </p:spTree>
    <p:extLst>
      <p:ext uri="{BB962C8B-B14F-4D97-AF65-F5344CB8AC3E}">
        <p14:creationId xmlns:p14="http://schemas.microsoft.com/office/powerpoint/2010/main" val="168474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down)">
                                      <p:cBhvr>
                                        <p:cTn id="15" dur="500"/>
                                        <p:tgtEl>
                                          <p:spTgt spid="4">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wipe(down)">
                                      <p:cBhvr>
                                        <p:cTn id="18" dur="500"/>
                                        <p:tgtEl>
                                          <p:spTgt spid="4">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wipe(down)">
                                      <p:cBhvr>
                                        <p:cTn id="21" dur="500"/>
                                        <p:tgtEl>
                                          <p:spTgt spid="4">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wipe(down)">
                                      <p:cBhvr>
                                        <p:cTn id="24" dur="500"/>
                                        <p:tgtEl>
                                          <p:spTgt spid="4">
                                            <p:txEl>
                                              <p:pRg st="6" end="6"/>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wipe(down)">
                                      <p:cBhvr>
                                        <p:cTn id="27" dur="500"/>
                                        <p:tgtEl>
                                          <p:spTgt spid="4">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500"/>
                                        <p:tgtEl>
                                          <p:spTgt spid="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fade">
                                      <p:cBhvr>
                                        <p:cTn id="3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a:lstStyle/>
            <a:p>
              <a:endParaRPr lang="ja-JP" altLang="en-US"/>
            </a:p>
          </p:txBody>
        </p:sp>
        <p:sp>
          <p:nvSpPr>
            <p:cNvPr id="4"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a:lstStyle/>
            <a:p>
              <a:endParaRPr lang="ja-JP" altLang="en-US"/>
            </a:p>
          </p:txBody>
        </p:sp>
      </p:grpSp>
      <p:sp useBgFill="1">
        <p:nvSpPr>
          <p:cNvPr id="6" name="Rectangle 16">
            <a:extLst>
              <a:ext uri="{FF2B5EF4-FFF2-40B4-BE49-F238E27FC236}">
                <a16:creationId xmlns:a16="http://schemas.microsoft.com/office/drawing/2014/main" id="{C3D25154-9EF7-4C33-9AAC-7B3BE089F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タイトル 1">
            <a:extLst>
              <a:ext uri="{FF2B5EF4-FFF2-40B4-BE49-F238E27FC236}">
                <a16:creationId xmlns:a16="http://schemas.microsoft.com/office/drawing/2014/main" id="{34CA2AF2-3B7B-85B0-2BFA-140E147E3B5E}"/>
              </a:ext>
            </a:extLst>
          </p:cNvPr>
          <p:cNvSpPr>
            <a:spLocks noGrp="1"/>
          </p:cNvSpPr>
          <p:nvPr>
            <p:ph type="title"/>
          </p:nvPr>
        </p:nvSpPr>
        <p:spPr>
          <a:xfrm>
            <a:off x="1051560" y="643468"/>
            <a:ext cx="9966960" cy="3592432"/>
          </a:xfrm>
        </p:spPr>
        <p:txBody>
          <a:bodyPr vert="horz" lIns="91440" tIns="45720" rIns="91440" bIns="45720" rtlCol="0" anchor="ctr">
            <a:normAutofit/>
          </a:bodyPr>
          <a:lstStyle/>
          <a:p>
            <a:pPr>
              <a:lnSpc>
                <a:spcPct val="80000"/>
              </a:lnSpc>
            </a:pPr>
            <a:r>
              <a:rPr lang="ja-JP" altLang="en-US" sz="6700">
                <a:blipFill dpi="0" rotWithShape="1">
                  <a:blip r:embed="rId4"/>
                  <a:srcRect/>
                  <a:tile tx="6350" ty="-127000" sx="65000" sy="64000" flip="none" algn="tl"/>
                </a:blipFill>
              </a:rPr>
              <a:t>目的を</a:t>
            </a:r>
            <a:r>
              <a:rPr lang="en-US" altLang="ja-JP" sz="6700">
                <a:blipFill dpi="0" rotWithShape="1">
                  <a:blip r:embed="rId4"/>
                  <a:srcRect/>
                  <a:tile tx="6350" ty="-127000" sx="65000" sy="64000" flip="none" algn="tl"/>
                </a:blipFill>
              </a:rPr>
              <a:t>SMART</a:t>
            </a:r>
            <a:r>
              <a:rPr lang="ja-JP" altLang="en-US" sz="6700">
                <a:blipFill dpi="0" rotWithShape="1">
                  <a:blip r:embed="rId4"/>
                  <a:srcRect/>
                  <a:tile tx="6350" ty="-127000" sx="65000" sy="64000" flip="none" algn="tl"/>
                </a:blipFill>
              </a:rPr>
              <a:t>化して出来た「目標設定」を</a:t>
            </a:r>
            <a:br>
              <a:rPr kumimoji="1" lang="en-US" altLang="ja-JP" sz="6700">
                <a:blipFill dpi="0" rotWithShape="1">
                  <a:blip r:embed="rId4"/>
                  <a:srcRect/>
                  <a:tile tx="6350" ty="-127000" sx="65000" sy="64000" flip="none" algn="tl"/>
                </a:blipFill>
              </a:rPr>
            </a:br>
            <a:r>
              <a:rPr lang="ja-JP" altLang="en-US" sz="6700">
                <a:blipFill dpi="0" rotWithShape="1">
                  <a:blip r:embed="rId4"/>
                  <a:srcRect/>
                  <a:tile tx="6350" ty="-127000" sx="65000" sy="64000" flip="none" algn="tl"/>
                </a:blipFill>
              </a:rPr>
              <a:t>グループで</a:t>
            </a:r>
            <a:br>
              <a:rPr lang="en-US" altLang="ja-JP" sz="6700">
                <a:blipFill dpi="0" rotWithShape="1">
                  <a:blip r:embed="rId4"/>
                  <a:srcRect/>
                  <a:tile tx="6350" ty="-127000" sx="65000" sy="64000" flip="none" algn="tl"/>
                </a:blipFill>
              </a:rPr>
            </a:br>
            <a:r>
              <a:rPr kumimoji="1" lang="ja-JP" altLang="en-US" sz="6700">
                <a:blipFill dpi="0" rotWithShape="1">
                  <a:blip r:embed="rId4"/>
                  <a:srcRect/>
                  <a:tile tx="6350" ty="-127000" sx="65000" sy="64000" flip="none" algn="tl"/>
                </a:blipFill>
              </a:rPr>
              <a:t>発表し</a:t>
            </a:r>
            <a:r>
              <a:rPr lang="ja-JP" altLang="en-US" sz="6700">
                <a:blipFill dpi="0" rotWithShape="1">
                  <a:blip r:embed="rId4"/>
                  <a:srcRect/>
                  <a:tile tx="6350" ty="-127000" sx="65000" sy="64000" flip="none" algn="tl"/>
                </a:blipFill>
              </a:rPr>
              <a:t>てみましょう</a:t>
            </a:r>
            <a:endParaRPr kumimoji="1" lang="en-US" altLang="ja-JP" sz="6700">
              <a:blipFill dpi="0" rotWithShape="1">
                <a:blip r:embed="rId4"/>
                <a:srcRect/>
                <a:tile tx="6350" ty="-127000" sx="65000" sy="64000" flip="none" algn="tl"/>
              </a:blipFill>
            </a:endParaRPr>
          </a:p>
        </p:txBody>
      </p:sp>
      <p:sp>
        <p:nvSpPr>
          <p:cNvPr id="8" name="Rectangle 18">
            <a:extLst>
              <a:ext uri="{FF2B5EF4-FFF2-40B4-BE49-F238E27FC236}">
                <a16:creationId xmlns:a16="http://schemas.microsoft.com/office/drawing/2014/main" id="{1604E8C0-C927-4C06-A96A-BF3323BA7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0"/>
            <a:ext cx="12192000" cy="229583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20">
            <a:extLst>
              <a:ext uri="{FF2B5EF4-FFF2-40B4-BE49-F238E27FC236}">
                <a16:creationId xmlns:a16="http://schemas.microsoft.com/office/drawing/2014/main" id="{9DCECFD5-4C30-4892-9FF0-540E17955A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45590" y="5111496"/>
            <a:ext cx="1080904" cy="1080902"/>
            <a:chOff x="10245590" y="5111496"/>
            <a:chExt cx="1080904" cy="1080902"/>
          </a:xfrm>
        </p:grpSpPr>
        <p:sp>
          <p:nvSpPr>
            <p:cNvPr id="12" name="Oval 21">
              <a:extLst>
                <a:ext uri="{FF2B5EF4-FFF2-40B4-BE49-F238E27FC236}">
                  <a16:creationId xmlns:a16="http://schemas.microsoft.com/office/drawing/2014/main" id="{95C67F70-EAFE-425C-8422-591620A96D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5590" y="5111496"/>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7" name="Oval 22">
              <a:extLst>
                <a:ext uri="{FF2B5EF4-FFF2-40B4-BE49-F238E27FC236}">
                  <a16:creationId xmlns:a16="http://schemas.microsoft.com/office/drawing/2014/main" id="{D47FA16B-C217-4D91-84EA-5B0846BDD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53681" y="5219586"/>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8" name="コンテンツ プレースホルダー 2">
            <a:extLst>
              <a:ext uri="{FF2B5EF4-FFF2-40B4-BE49-F238E27FC236}">
                <a16:creationId xmlns:a16="http://schemas.microsoft.com/office/drawing/2014/main" id="{422D21ED-F123-CC3B-A48D-D4815058A20A}"/>
              </a:ext>
            </a:extLst>
          </p:cNvPr>
          <p:cNvSpPr>
            <a:spLocks noGrp="1"/>
          </p:cNvSpPr>
          <p:nvPr>
            <p:ph idx="1"/>
          </p:nvPr>
        </p:nvSpPr>
        <p:spPr>
          <a:xfrm>
            <a:off x="1576705" y="4647718"/>
            <a:ext cx="5393438" cy="2007991"/>
          </a:xfrm>
        </p:spPr>
        <p:txBody>
          <a:bodyPr anchor="ctr">
            <a:normAutofit/>
          </a:bodyPr>
          <a:lstStyle/>
          <a:p>
            <a:pPr marL="0" indent="0">
              <a:buNone/>
            </a:pPr>
            <a:r>
              <a:rPr kumimoji="1" lang="ja-JP" altLang="en-US" sz="3200" dirty="0">
                <a:solidFill>
                  <a:schemeClr val="tx2">
                    <a:lumMod val="75000"/>
                  </a:schemeClr>
                </a:solidFill>
              </a:rPr>
              <a:t>批判的ではなく、</a:t>
            </a:r>
            <a:endParaRPr kumimoji="1" lang="en-US" altLang="ja-JP" sz="3200" dirty="0">
              <a:solidFill>
                <a:schemeClr val="tx2">
                  <a:lumMod val="75000"/>
                </a:schemeClr>
              </a:solidFill>
            </a:endParaRPr>
          </a:p>
          <a:p>
            <a:pPr marL="0" indent="0">
              <a:buNone/>
            </a:pPr>
            <a:r>
              <a:rPr kumimoji="1" lang="ja-JP" altLang="en-US" sz="3200" dirty="0">
                <a:solidFill>
                  <a:schemeClr val="tx2">
                    <a:lumMod val="75000"/>
                  </a:schemeClr>
                </a:solidFill>
              </a:rPr>
              <a:t>目標をよりよくするための</a:t>
            </a:r>
            <a:endParaRPr kumimoji="1" lang="en-US" altLang="ja-JP" sz="3200" dirty="0">
              <a:solidFill>
                <a:schemeClr val="tx2">
                  <a:lumMod val="75000"/>
                </a:schemeClr>
              </a:solidFill>
            </a:endParaRPr>
          </a:p>
          <a:p>
            <a:pPr marL="0" indent="0">
              <a:buNone/>
            </a:pPr>
            <a:r>
              <a:rPr kumimoji="1" lang="ja-JP" altLang="en-US" sz="3200" dirty="0">
                <a:solidFill>
                  <a:schemeClr val="tx2">
                    <a:lumMod val="75000"/>
                  </a:schemeClr>
                </a:solidFill>
              </a:rPr>
              <a:t>問いかけをしましょう！</a:t>
            </a:r>
            <a:endParaRPr kumimoji="1" lang="en-US" altLang="ja-JP" sz="3200" dirty="0">
              <a:solidFill>
                <a:schemeClr val="tx2">
                  <a:lumMod val="75000"/>
                </a:schemeClr>
              </a:solidFill>
            </a:endParaRPr>
          </a:p>
        </p:txBody>
      </p:sp>
    </p:spTree>
    <p:extLst>
      <p:ext uri="{BB962C8B-B14F-4D97-AF65-F5344CB8AC3E}">
        <p14:creationId xmlns:p14="http://schemas.microsoft.com/office/powerpoint/2010/main" val="84022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8">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3B3C18-6FA3-914E-7FD3-F1EAF1B7BDD9}"/>
              </a:ext>
            </a:extLst>
          </p:cNvPr>
          <p:cNvSpPr>
            <a:spLocks noGrp="1"/>
          </p:cNvSpPr>
          <p:nvPr>
            <p:ph type="title"/>
          </p:nvPr>
        </p:nvSpPr>
        <p:spPr>
          <a:xfrm>
            <a:off x="2639604" y="2432102"/>
            <a:ext cx="9291849" cy="1307592"/>
          </a:xfrm>
        </p:spPr>
        <p:txBody>
          <a:bodyPr>
            <a:noAutofit/>
          </a:bodyPr>
          <a:lstStyle/>
          <a:p>
            <a:r>
              <a:rPr kumimoji="1" lang="ja-JP" altLang="en-US" sz="4400" dirty="0">
                <a:latin typeface="BIZ UD明朝 Medium" panose="02020500000000000000" pitchFamily="17" charset="-128"/>
                <a:ea typeface="BIZ UD明朝 Medium" panose="02020500000000000000" pitchFamily="17" charset="-128"/>
              </a:rPr>
              <a:t>突然ですが</a:t>
            </a:r>
            <a:br>
              <a:rPr kumimoji="1" lang="en-US" altLang="ja-JP" sz="4400" dirty="0">
                <a:latin typeface="BIZ UD明朝 Medium" panose="02020500000000000000" pitchFamily="17" charset="-128"/>
                <a:ea typeface="BIZ UD明朝 Medium" panose="02020500000000000000" pitchFamily="17" charset="-128"/>
              </a:rPr>
            </a:br>
            <a:r>
              <a:rPr kumimoji="1" lang="ja-JP" altLang="en-US" sz="4400" dirty="0">
                <a:latin typeface="BIZ UD明朝 Medium" panose="02020500000000000000" pitchFamily="17" charset="-128"/>
                <a:ea typeface="BIZ UD明朝 Medium" panose="02020500000000000000" pitchFamily="17" charset="-128"/>
              </a:rPr>
              <a:t>みなさん夢や目標はありますか？</a:t>
            </a:r>
          </a:p>
        </p:txBody>
      </p:sp>
    </p:spTree>
    <p:extLst>
      <p:ext uri="{BB962C8B-B14F-4D97-AF65-F5344CB8AC3E}">
        <p14:creationId xmlns:p14="http://schemas.microsoft.com/office/powerpoint/2010/main" val="1219511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66BF9EE-F7AC-4FA5-AC7E-001B3A642F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10" name="Freeform 11">
              <a:extLst>
                <a:ext uri="{FF2B5EF4-FFF2-40B4-BE49-F238E27FC236}">
                  <a16:creationId xmlns:a16="http://schemas.microsoft.com/office/drawing/2014/main" id="{3B48D182-44E3-4D8B-ACEF-F1A900BE44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11" name="Freeform 12">
              <a:extLst>
                <a:ext uri="{FF2B5EF4-FFF2-40B4-BE49-F238E27FC236}">
                  <a16:creationId xmlns:a16="http://schemas.microsoft.com/office/drawing/2014/main" id="{355A535A-A489-477F-A314-593AA8CAFB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12" name="Freeform 13">
              <a:extLst>
                <a:ext uri="{FF2B5EF4-FFF2-40B4-BE49-F238E27FC236}">
                  <a16:creationId xmlns:a16="http://schemas.microsoft.com/office/drawing/2014/main" id="{954C2D4C-FD83-4EF4-9312-04442ABD6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13" name="Freeform 14">
              <a:extLst>
                <a:ext uri="{FF2B5EF4-FFF2-40B4-BE49-F238E27FC236}">
                  <a16:creationId xmlns:a16="http://schemas.microsoft.com/office/drawing/2014/main" id="{C20701C2-CD9A-4698-BC97-E1085820C2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14" name="Freeform 15">
              <a:extLst>
                <a:ext uri="{FF2B5EF4-FFF2-40B4-BE49-F238E27FC236}">
                  <a16:creationId xmlns:a16="http://schemas.microsoft.com/office/drawing/2014/main" id="{62575C35-466F-42AE-87A1-D691849AB8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15" name="Freeform 16">
              <a:extLst>
                <a:ext uri="{FF2B5EF4-FFF2-40B4-BE49-F238E27FC236}">
                  <a16:creationId xmlns:a16="http://schemas.microsoft.com/office/drawing/2014/main" id="{58236F37-6119-45AC-80A0-CD2C311B50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16" name="Freeform 17">
              <a:extLst>
                <a:ext uri="{FF2B5EF4-FFF2-40B4-BE49-F238E27FC236}">
                  <a16:creationId xmlns:a16="http://schemas.microsoft.com/office/drawing/2014/main" id="{F3FDD799-39FE-4D6F-9A64-2F472B215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17" name="Freeform 18">
              <a:extLst>
                <a:ext uri="{FF2B5EF4-FFF2-40B4-BE49-F238E27FC236}">
                  <a16:creationId xmlns:a16="http://schemas.microsoft.com/office/drawing/2014/main" id="{9820D241-1D49-442C-A95A-00BC1BF9E2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18" name="Freeform 19">
              <a:extLst>
                <a:ext uri="{FF2B5EF4-FFF2-40B4-BE49-F238E27FC236}">
                  <a16:creationId xmlns:a16="http://schemas.microsoft.com/office/drawing/2014/main" id="{EBC2197C-B383-4866-8ABD-74222400BE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19" name="Freeform 20">
              <a:extLst>
                <a:ext uri="{FF2B5EF4-FFF2-40B4-BE49-F238E27FC236}">
                  <a16:creationId xmlns:a16="http://schemas.microsoft.com/office/drawing/2014/main" id="{404B06AA-FC93-4471-9DE4-56A401E70A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20" name="Freeform 21">
              <a:extLst>
                <a:ext uri="{FF2B5EF4-FFF2-40B4-BE49-F238E27FC236}">
                  <a16:creationId xmlns:a16="http://schemas.microsoft.com/office/drawing/2014/main" id="{E580600C-013F-4FAF-8FB7-4CC0FA80A9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21" name="Freeform 22">
              <a:extLst>
                <a:ext uri="{FF2B5EF4-FFF2-40B4-BE49-F238E27FC236}">
                  <a16:creationId xmlns:a16="http://schemas.microsoft.com/office/drawing/2014/main" id="{9BFCF199-64B2-4AEE-88C4-E954ABF362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23" name="Group 22">
            <a:extLst>
              <a:ext uri="{FF2B5EF4-FFF2-40B4-BE49-F238E27FC236}">
                <a16:creationId xmlns:a16="http://schemas.microsoft.com/office/drawing/2014/main" id="{E312DBA5-56D8-42B2-BA94-28168C2A670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4" name="Freeform 27">
              <a:extLst>
                <a:ext uri="{FF2B5EF4-FFF2-40B4-BE49-F238E27FC236}">
                  <a16:creationId xmlns:a16="http://schemas.microsoft.com/office/drawing/2014/main" id="{7AD46C74-3117-46B0-B267-0F61B57CA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25" name="Freeform 28">
              <a:extLst>
                <a:ext uri="{FF2B5EF4-FFF2-40B4-BE49-F238E27FC236}">
                  <a16:creationId xmlns:a16="http://schemas.microsoft.com/office/drawing/2014/main" id="{8C13B810-9664-45D8-8510-D6ED0ADD72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26" name="Freeform 29">
              <a:extLst>
                <a:ext uri="{FF2B5EF4-FFF2-40B4-BE49-F238E27FC236}">
                  <a16:creationId xmlns:a16="http://schemas.microsoft.com/office/drawing/2014/main" id="{10306E52-A922-4458-BCCE-C3C840CC7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27" name="Freeform 30">
              <a:extLst>
                <a:ext uri="{FF2B5EF4-FFF2-40B4-BE49-F238E27FC236}">
                  <a16:creationId xmlns:a16="http://schemas.microsoft.com/office/drawing/2014/main" id="{CB578819-B7E7-4250-932F-52AE2A2A9A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28" name="Freeform 31">
              <a:extLst>
                <a:ext uri="{FF2B5EF4-FFF2-40B4-BE49-F238E27FC236}">
                  <a16:creationId xmlns:a16="http://schemas.microsoft.com/office/drawing/2014/main" id="{454B9C91-B623-424A-B16E-F764F189D3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29" name="Freeform 32">
              <a:extLst>
                <a:ext uri="{FF2B5EF4-FFF2-40B4-BE49-F238E27FC236}">
                  <a16:creationId xmlns:a16="http://schemas.microsoft.com/office/drawing/2014/main" id="{EFD03C4A-8484-41E6-B458-032F1DCA7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30" name="Freeform 33">
              <a:extLst>
                <a:ext uri="{FF2B5EF4-FFF2-40B4-BE49-F238E27FC236}">
                  <a16:creationId xmlns:a16="http://schemas.microsoft.com/office/drawing/2014/main" id="{DDC2F3C3-1D4E-4913-9C5C-F9A65B47E5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31" name="Freeform 34">
              <a:extLst>
                <a:ext uri="{FF2B5EF4-FFF2-40B4-BE49-F238E27FC236}">
                  <a16:creationId xmlns:a16="http://schemas.microsoft.com/office/drawing/2014/main" id="{1E15BCA2-2420-4C53-ADE9-40FBAC2384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32" name="Freeform 35">
              <a:extLst>
                <a:ext uri="{FF2B5EF4-FFF2-40B4-BE49-F238E27FC236}">
                  <a16:creationId xmlns:a16="http://schemas.microsoft.com/office/drawing/2014/main" id="{73D5FBF4-7129-4C51-B603-E3BC334195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33" name="Freeform 36">
              <a:extLst>
                <a:ext uri="{FF2B5EF4-FFF2-40B4-BE49-F238E27FC236}">
                  <a16:creationId xmlns:a16="http://schemas.microsoft.com/office/drawing/2014/main" id="{0165B164-CE2A-494C-88FC-507232B37C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34" name="Freeform 37">
              <a:extLst>
                <a:ext uri="{FF2B5EF4-FFF2-40B4-BE49-F238E27FC236}">
                  <a16:creationId xmlns:a16="http://schemas.microsoft.com/office/drawing/2014/main" id="{87F127E5-B10B-4D18-BCF0-E7C3C7F401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35" name="Freeform 38">
              <a:extLst>
                <a:ext uri="{FF2B5EF4-FFF2-40B4-BE49-F238E27FC236}">
                  <a16:creationId xmlns:a16="http://schemas.microsoft.com/office/drawing/2014/main" id="{FC692D59-F28D-4E42-B435-225F2C6CFA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37" name="Rectangle 36">
            <a:extLst>
              <a:ext uri="{FF2B5EF4-FFF2-40B4-BE49-F238E27FC236}">
                <a16:creationId xmlns:a16="http://schemas.microsoft.com/office/drawing/2014/main" id="{1996130F-9AB5-4DE9-8574-3AF891C5C1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39" name="Freeform 6">
            <a:extLst>
              <a:ext uri="{FF2B5EF4-FFF2-40B4-BE49-F238E27FC236}">
                <a16:creationId xmlns:a16="http://schemas.microsoft.com/office/drawing/2014/main" id="{3623DEAC-F39C-45D6-86DC-1033F6429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41" name="Rectangle 40">
            <a:extLst>
              <a:ext uri="{FF2B5EF4-FFF2-40B4-BE49-F238E27FC236}">
                <a16:creationId xmlns:a16="http://schemas.microsoft.com/office/drawing/2014/main" id="{3CC92A7C-6A58-4E58-B13D-BD8BAEA6D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BE28EF24-9AAC-46CE-915B-C3513A9786E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44" name="Freeform 11">
              <a:extLst>
                <a:ext uri="{FF2B5EF4-FFF2-40B4-BE49-F238E27FC236}">
                  <a16:creationId xmlns:a16="http://schemas.microsoft.com/office/drawing/2014/main" id="{22A4915C-5BAE-4EF1-98D9-80B7ACCC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45" name="Freeform 12">
              <a:extLst>
                <a:ext uri="{FF2B5EF4-FFF2-40B4-BE49-F238E27FC236}">
                  <a16:creationId xmlns:a16="http://schemas.microsoft.com/office/drawing/2014/main" id="{F4633A4E-2C66-4250-AAF4-88BFB27145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46" name="Freeform 13">
              <a:extLst>
                <a:ext uri="{FF2B5EF4-FFF2-40B4-BE49-F238E27FC236}">
                  <a16:creationId xmlns:a16="http://schemas.microsoft.com/office/drawing/2014/main" id="{D946C36C-F30A-469F-9887-FD626B5889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47" name="Freeform 14">
              <a:extLst>
                <a:ext uri="{FF2B5EF4-FFF2-40B4-BE49-F238E27FC236}">
                  <a16:creationId xmlns:a16="http://schemas.microsoft.com/office/drawing/2014/main" id="{453195CD-75B2-44EB-AE90-2F3CB86B16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48" name="Freeform 15">
              <a:extLst>
                <a:ext uri="{FF2B5EF4-FFF2-40B4-BE49-F238E27FC236}">
                  <a16:creationId xmlns:a16="http://schemas.microsoft.com/office/drawing/2014/main" id="{D358E0A7-46FF-4777-8BB6-7F869F3A6E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49" name="Freeform 16">
              <a:extLst>
                <a:ext uri="{FF2B5EF4-FFF2-40B4-BE49-F238E27FC236}">
                  <a16:creationId xmlns:a16="http://schemas.microsoft.com/office/drawing/2014/main" id="{7448C2A2-1FD8-456F-B43C-10C95E72F5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50" name="Freeform 17">
              <a:extLst>
                <a:ext uri="{FF2B5EF4-FFF2-40B4-BE49-F238E27FC236}">
                  <a16:creationId xmlns:a16="http://schemas.microsoft.com/office/drawing/2014/main" id="{98CFDE0C-EB8B-4A76-AA76-E37E285A9D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51" name="Freeform 18">
              <a:extLst>
                <a:ext uri="{FF2B5EF4-FFF2-40B4-BE49-F238E27FC236}">
                  <a16:creationId xmlns:a16="http://schemas.microsoft.com/office/drawing/2014/main" id="{E638037C-E45E-431C-B053-DA572B4466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52" name="Freeform 19">
              <a:extLst>
                <a:ext uri="{FF2B5EF4-FFF2-40B4-BE49-F238E27FC236}">
                  <a16:creationId xmlns:a16="http://schemas.microsoft.com/office/drawing/2014/main" id="{B62D87FA-4675-41EE-96E5-5F7D9A8091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53" name="Freeform 20">
              <a:extLst>
                <a:ext uri="{FF2B5EF4-FFF2-40B4-BE49-F238E27FC236}">
                  <a16:creationId xmlns:a16="http://schemas.microsoft.com/office/drawing/2014/main" id="{8584ED54-D08D-4121-A2D6-90AD77B245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54" name="Freeform 21">
              <a:extLst>
                <a:ext uri="{FF2B5EF4-FFF2-40B4-BE49-F238E27FC236}">
                  <a16:creationId xmlns:a16="http://schemas.microsoft.com/office/drawing/2014/main" id="{C5B0EDA2-D009-4AAE-BC70-2B8183AF89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55" name="Freeform 22">
              <a:extLst>
                <a:ext uri="{FF2B5EF4-FFF2-40B4-BE49-F238E27FC236}">
                  <a16:creationId xmlns:a16="http://schemas.microsoft.com/office/drawing/2014/main" id="{0DABB3EA-C682-4AB4-89E3-F738C3BFC8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sp>
        <p:nvSpPr>
          <p:cNvPr id="2" name="タイトル 1">
            <a:extLst>
              <a:ext uri="{FF2B5EF4-FFF2-40B4-BE49-F238E27FC236}">
                <a16:creationId xmlns:a16="http://schemas.microsoft.com/office/drawing/2014/main" id="{7CC91BE2-6D55-96CE-054B-72378B9AD6E3}"/>
              </a:ext>
            </a:extLst>
          </p:cNvPr>
          <p:cNvSpPr>
            <a:spLocks noGrp="1"/>
          </p:cNvSpPr>
          <p:nvPr>
            <p:ph type="title"/>
          </p:nvPr>
        </p:nvSpPr>
        <p:spPr>
          <a:xfrm>
            <a:off x="4496071" y="2802835"/>
            <a:ext cx="8915399" cy="2343540"/>
          </a:xfrm>
        </p:spPr>
        <p:txBody>
          <a:bodyPr vert="horz" lIns="91440" tIns="45720" rIns="91440" bIns="45720" rtlCol="0" anchor="b">
            <a:normAutofit/>
          </a:bodyPr>
          <a:lstStyle/>
          <a:p>
            <a:r>
              <a:rPr kumimoji="1" lang="ja-JP" altLang="en-US" sz="6600" dirty="0"/>
              <a:t>～</a:t>
            </a:r>
            <a:r>
              <a:rPr kumimoji="1" lang="ja-JP" altLang="en-US" sz="6600" dirty="0">
                <a:latin typeface="UD デジタル 教科書体 NK-R" panose="02020400000000000000" pitchFamily="18" charset="-128"/>
                <a:ea typeface="UD デジタル 教科書体 NK-R" panose="02020400000000000000" pitchFamily="18" charset="-128"/>
              </a:rPr>
              <a:t>休憩</a:t>
            </a:r>
            <a:r>
              <a:rPr kumimoji="1" lang="ja-JP" altLang="en-US" sz="6600" dirty="0"/>
              <a:t>～</a:t>
            </a:r>
          </a:p>
        </p:txBody>
      </p:sp>
      <p:grpSp>
        <p:nvGrpSpPr>
          <p:cNvPr id="57" name="Group 56">
            <a:extLst>
              <a:ext uri="{FF2B5EF4-FFF2-40B4-BE49-F238E27FC236}">
                <a16:creationId xmlns:a16="http://schemas.microsoft.com/office/drawing/2014/main" id="{455AD17B-B3F7-4D05-8FA5-6493F2CBAE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58" name="Freeform 27">
              <a:extLst>
                <a:ext uri="{FF2B5EF4-FFF2-40B4-BE49-F238E27FC236}">
                  <a16:creationId xmlns:a16="http://schemas.microsoft.com/office/drawing/2014/main" id="{B96F8D32-B863-4FAD-974E-FEC8D87524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59" name="Freeform 28">
              <a:extLst>
                <a:ext uri="{FF2B5EF4-FFF2-40B4-BE49-F238E27FC236}">
                  <a16:creationId xmlns:a16="http://schemas.microsoft.com/office/drawing/2014/main" id="{992A048B-63EE-41EA-91CF-68B186A91C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60" name="Freeform 29">
              <a:extLst>
                <a:ext uri="{FF2B5EF4-FFF2-40B4-BE49-F238E27FC236}">
                  <a16:creationId xmlns:a16="http://schemas.microsoft.com/office/drawing/2014/main" id="{BAB9D9BE-A169-4344-B592-657BA18C3B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61" name="Freeform 30">
              <a:extLst>
                <a:ext uri="{FF2B5EF4-FFF2-40B4-BE49-F238E27FC236}">
                  <a16:creationId xmlns:a16="http://schemas.microsoft.com/office/drawing/2014/main" id="{F0D83F40-BD05-4F3B-A67A-0E39072744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62" name="Freeform 31">
              <a:extLst>
                <a:ext uri="{FF2B5EF4-FFF2-40B4-BE49-F238E27FC236}">
                  <a16:creationId xmlns:a16="http://schemas.microsoft.com/office/drawing/2014/main" id="{F6DF37C0-E9F2-4D87-B6DC-A5C0251089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63" name="Freeform 32">
              <a:extLst>
                <a:ext uri="{FF2B5EF4-FFF2-40B4-BE49-F238E27FC236}">
                  <a16:creationId xmlns:a16="http://schemas.microsoft.com/office/drawing/2014/main" id="{D1A4E04D-137A-40D0-97B2-CCD94E38EA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64" name="Freeform 33">
              <a:extLst>
                <a:ext uri="{FF2B5EF4-FFF2-40B4-BE49-F238E27FC236}">
                  <a16:creationId xmlns:a16="http://schemas.microsoft.com/office/drawing/2014/main" id="{FDE9DA00-36D7-45AF-BFE3-6B2407BB2D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65" name="Freeform 34">
              <a:extLst>
                <a:ext uri="{FF2B5EF4-FFF2-40B4-BE49-F238E27FC236}">
                  <a16:creationId xmlns:a16="http://schemas.microsoft.com/office/drawing/2014/main" id="{CD78AA11-D71F-4734-97DD-EAABD61EAC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66" name="Freeform 35">
              <a:extLst>
                <a:ext uri="{FF2B5EF4-FFF2-40B4-BE49-F238E27FC236}">
                  <a16:creationId xmlns:a16="http://schemas.microsoft.com/office/drawing/2014/main" id="{231073E1-6D36-4D35-9574-BFF0BE32C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67" name="Freeform 36">
              <a:extLst>
                <a:ext uri="{FF2B5EF4-FFF2-40B4-BE49-F238E27FC236}">
                  <a16:creationId xmlns:a16="http://schemas.microsoft.com/office/drawing/2014/main" id="{9FF5CEF9-5243-4286-BBFD-C6D18F703E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68" name="Freeform 37">
              <a:extLst>
                <a:ext uri="{FF2B5EF4-FFF2-40B4-BE49-F238E27FC236}">
                  <a16:creationId xmlns:a16="http://schemas.microsoft.com/office/drawing/2014/main" id="{3987C798-9007-4905-A4D2-F6B7778E54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69" name="Freeform 38">
              <a:extLst>
                <a:ext uri="{FF2B5EF4-FFF2-40B4-BE49-F238E27FC236}">
                  <a16:creationId xmlns:a16="http://schemas.microsoft.com/office/drawing/2014/main" id="{914CF9AC-68D2-4433-9A54-DD1C15C34E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71" name="Rectangle 70">
            <a:extLst>
              <a:ext uri="{FF2B5EF4-FFF2-40B4-BE49-F238E27FC236}">
                <a16:creationId xmlns:a16="http://schemas.microsoft.com/office/drawing/2014/main" id="{B73365D6-A648-4720-8CD8-4C4EAECA10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pic>
        <p:nvPicPr>
          <p:cNvPr id="6" name="Graphic 5" descr="コーヒー">
            <a:extLst>
              <a:ext uri="{FF2B5EF4-FFF2-40B4-BE49-F238E27FC236}">
                <a16:creationId xmlns:a16="http://schemas.microsoft.com/office/drawing/2014/main" id="{5EC62BCF-AD70-6E11-17E2-1D747F932C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13271" y="1121583"/>
            <a:ext cx="2327640" cy="2327640"/>
          </a:xfrm>
          <a:prstGeom prst="rect">
            <a:avLst/>
          </a:prstGeom>
        </p:spPr>
      </p:pic>
      <p:sp>
        <p:nvSpPr>
          <p:cNvPr id="73" name="Freeform 33">
            <a:extLst>
              <a:ext uri="{FF2B5EF4-FFF2-40B4-BE49-F238E27FC236}">
                <a16:creationId xmlns:a16="http://schemas.microsoft.com/office/drawing/2014/main" id="{186DB3B2-CEAC-4F62-A76F-B1FA76714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588986"/>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pic>
        <p:nvPicPr>
          <p:cNvPr id="5" name="グラフィックス 4" descr="喫煙 枠線">
            <a:extLst>
              <a:ext uri="{FF2B5EF4-FFF2-40B4-BE49-F238E27FC236}">
                <a16:creationId xmlns:a16="http://schemas.microsoft.com/office/drawing/2014/main" id="{EC02E46C-8681-0EA6-215F-CE9562ECD0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5889" y="1628078"/>
            <a:ext cx="1865345" cy="1865345"/>
          </a:xfrm>
          <a:prstGeom prst="rect">
            <a:avLst/>
          </a:prstGeom>
        </p:spPr>
      </p:pic>
    </p:spTree>
    <p:extLst>
      <p:ext uri="{BB962C8B-B14F-4D97-AF65-F5344CB8AC3E}">
        <p14:creationId xmlns:p14="http://schemas.microsoft.com/office/powerpoint/2010/main" val="25922584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80F1B9-13DB-A2FC-A7F5-0E36F57EF68D}"/>
              </a:ext>
            </a:extLst>
          </p:cNvPr>
          <p:cNvSpPr>
            <a:spLocks noGrp="1"/>
          </p:cNvSpPr>
          <p:nvPr>
            <p:ph type="title"/>
          </p:nvPr>
        </p:nvSpPr>
        <p:spPr>
          <a:xfrm>
            <a:off x="2397512" y="757926"/>
            <a:ext cx="9608905" cy="1972718"/>
          </a:xfrm>
        </p:spPr>
        <p:txBody>
          <a:bodyPr>
            <a:normAutofit fontScale="90000"/>
          </a:bodyPr>
          <a:lstStyle/>
          <a:p>
            <a:r>
              <a:rPr kumimoji="1" lang="en-US" altLang="ja-JP" dirty="0"/>
              <a:t>SMART</a:t>
            </a:r>
            <a:r>
              <a:rPr kumimoji="1" lang="ja-JP" altLang="en-US" dirty="0"/>
              <a:t>の法則で</a:t>
            </a:r>
            <a:br>
              <a:rPr kumimoji="1" lang="en-US" altLang="ja-JP" dirty="0"/>
            </a:br>
            <a:r>
              <a:rPr kumimoji="1" lang="ja-JP" altLang="en-US" dirty="0"/>
              <a:t>目的がより具体的な目標になりました！</a:t>
            </a:r>
            <a:br>
              <a:rPr kumimoji="1" lang="en-US" altLang="ja-JP" dirty="0"/>
            </a:br>
            <a:br>
              <a:rPr kumimoji="1" lang="en-US" altLang="ja-JP" dirty="0"/>
            </a:br>
            <a:br>
              <a:rPr kumimoji="1" lang="en-US" altLang="ja-JP" dirty="0"/>
            </a:br>
            <a:br>
              <a:rPr kumimoji="1" lang="en-US" altLang="ja-JP" dirty="0"/>
            </a:br>
            <a:endParaRPr kumimoji="1" lang="ja-JP" altLang="en-US" dirty="0"/>
          </a:p>
        </p:txBody>
      </p:sp>
      <p:sp>
        <p:nvSpPr>
          <p:cNvPr id="6" name="テキスト ボックス 5">
            <a:extLst>
              <a:ext uri="{FF2B5EF4-FFF2-40B4-BE49-F238E27FC236}">
                <a16:creationId xmlns:a16="http://schemas.microsoft.com/office/drawing/2014/main" id="{D7647388-563B-158F-BCFC-AEEEAAA9FA46}"/>
              </a:ext>
            </a:extLst>
          </p:cNvPr>
          <p:cNvSpPr txBox="1"/>
          <p:nvPr/>
        </p:nvSpPr>
        <p:spPr>
          <a:xfrm>
            <a:off x="2565175" y="4616888"/>
            <a:ext cx="6101394" cy="1569660"/>
          </a:xfrm>
          <a:prstGeom prst="rect">
            <a:avLst/>
          </a:prstGeom>
          <a:noFill/>
        </p:spPr>
        <p:txBody>
          <a:bodyPr wrap="square">
            <a:spAutoFit/>
          </a:bodyPr>
          <a:lstStyle/>
          <a:p>
            <a:r>
              <a:rPr kumimoji="1" lang="ja-JP" altLang="en-US" sz="3200" dirty="0"/>
              <a:t>だけど、日常の業務</a:t>
            </a:r>
            <a:r>
              <a:rPr kumimoji="1" lang="en-US" altLang="ja-JP" sz="3200" dirty="0"/>
              <a:t>(</a:t>
            </a:r>
            <a:r>
              <a:rPr kumimoji="1" lang="ja-JP" altLang="en-US" sz="3200" dirty="0"/>
              <a:t>タスク</a:t>
            </a:r>
            <a:r>
              <a:rPr kumimoji="1" lang="en-US" altLang="ja-JP" sz="3200" dirty="0"/>
              <a:t>)</a:t>
            </a:r>
            <a:r>
              <a:rPr kumimoji="1" lang="ja-JP" altLang="en-US" sz="3200" dirty="0"/>
              <a:t>も</a:t>
            </a:r>
            <a:br>
              <a:rPr kumimoji="1" lang="en-US" altLang="ja-JP" sz="3200" dirty="0"/>
            </a:br>
            <a:r>
              <a:rPr kumimoji="1" lang="ja-JP" altLang="en-US" sz="3200" dirty="0"/>
              <a:t>たくさんあって</a:t>
            </a:r>
            <a:br>
              <a:rPr kumimoji="1" lang="en-US" altLang="ja-JP" sz="3200" dirty="0"/>
            </a:br>
            <a:r>
              <a:rPr kumimoji="1" lang="ja-JP" altLang="en-US" sz="3200" dirty="0"/>
              <a:t>埋もれてしまいがち</a:t>
            </a:r>
            <a:r>
              <a:rPr kumimoji="1" lang="en-US" altLang="ja-JP" sz="3200" dirty="0"/>
              <a:t>…</a:t>
            </a:r>
            <a:endParaRPr lang="ja-JP" altLang="en-US" sz="3200" dirty="0"/>
          </a:p>
        </p:txBody>
      </p:sp>
      <p:sp>
        <p:nvSpPr>
          <p:cNvPr id="8" name="テキスト ボックス 7">
            <a:extLst>
              <a:ext uri="{FF2B5EF4-FFF2-40B4-BE49-F238E27FC236}">
                <a16:creationId xmlns:a16="http://schemas.microsoft.com/office/drawing/2014/main" id="{497B1A85-02B0-0201-22BD-1ACCF6F7A13D}"/>
              </a:ext>
            </a:extLst>
          </p:cNvPr>
          <p:cNvSpPr txBox="1"/>
          <p:nvPr/>
        </p:nvSpPr>
        <p:spPr>
          <a:xfrm>
            <a:off x="2397564" y="2644170"/>
            <a:ext cx="8213416" cy="1569660"/>
          </a:xfrm>
          <a:prstGeom prst="rect">
            <a:avLst/>
          </a:prstGeom>
          <a:noFill/>
        </p:spPr>
        <p:txBody>
          <a:bodyPr wrap="square">
            <a:spAutoFit/>
          </a:bodyPr>
          <a:lstStyle/>
          <a:p>
            <a:r>
              <a:rPr kumimoji="1" lang="ja-JP" altLang="en-US" sz="3200" dirty="0"/>
              <a:t>⇒目標達成のためにやるべきこと</a:t>
            </a:r>
            <a:r>
              <a:rPr kumimoji="1" lang="en-US" altLang="ja-JP" sz="3200" dirty="0"/>
              <a:t>(</a:t>
            </a:r>
            <a:r>
              <a:rPr kumimoji="1" lang="ja-JP" altLang="en-US" sz="3200" dirty="0"/>
              <a:t>タスク</a:t>
            </a:r>
            <a:r>
              <a:rPr kumimoji="1" lang="en-US" altLang="ja-JP" sz="3200" dirty="0"/>
              <a:t>)</a:t>
            </a:r>
            <a:r>
              <a:rPr kumimoji="1" lang="ja-JP" altLang="en-US" sz="3200" dirty="0"/>
              <a:t>を</a:t>
            </a:r>
            <a:br>
              <a:rPr kumimoji="1" lang="en-US" altLang="ja-JP" sz="3200" dirty="0"/>
            </a:br>
            <a:r>
              <a:rPr kumimoji="1" lang="ja-JP" altLang="en-US" sz="3200" dirty="0"/>
              <a:t>実行していかなければいけません</a:t>
            </a:r>
            <a:br>
              <a:rPr kumimoji="1" lang="en-US" altLang="ja-JP" sz="3200" dirty="0"/>
            </a:br>
            <a:endParaRPr lang="ja-JP" altLang="en-US" sz="3200" dirty="0"/>
          </a:p>
        </p:txBody>
      </p:sp>
    </p:spTree>
    <p:extLst>
      <p:ext uri="{BB962C8B-B14F-4D97-AF65-F5344CB8AC3E}">
        <p14:creationId xmlns:p14="http://schemas.microsoft.com/office/powerpoint/2010/main" val="38290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B6EB5A-BCA8-E449-F8D9-ADFC3B27A5A7}"/>
              </a:ext>
            </a:extLst>
          </p:cNvPr>
          <p:cNvSpPr>
            <a:spLocks noGrp="1"/>
          </p:cNvSpPr>
          <p:nvPr>
            <p:ph type="title"/>
          </p:nvPr>
        </p:nvSpPr>
        <p:spPr>
          <a:xfrm>
            <a:off x="2545554" y="2531109"/>
            <a:ext cx="8594514" cy="2063193"/>
          </a:xfrm>
        </p:spPr>
        <p:txBody>
          <a:bodyPr>
            <a:noAutofit/>
          </a:bodyPr>
          <a:lstStyle/>
          <a:p>
            <a:r>
              <a:rPr lang="ja-JP" altLang="en-US" sz="5400" dirty="0">
                <a:latin typeface="BIZ UDP明朝 Medium" panose="02020500000000000000" pitchFamily="18" charset="-128"/>
                <a:ea typeface="BIZ UDP明朝 Medium" panose="02020500000000000000" pitchFamily="18" charset="-128"/>
              </a:rPr>
              <a:t>タスクに優先順位をつけよう</a:t>
            </a:r>
            <a:endParaRPr kumimoji="1" lang="ja-JP" altLang="en-US" sz="5400" dirty="0">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405057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9A073-F590-0D36-A276-1ED60049BDA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BA14535-BE2D-ACAF-6161-73F27BC4741D}"/>
              </a:ext>
            </a:extLst>
          </p:cNvPr>
          <p:cNvSpPr>
            <a:spLocks noGrp="1"/>
          </p:cNvSpPr>
          <p:nvPr>
            <p:ph type="title"/>
          </p:nvPr>
        </p:nvSpPr>
        <p:spPr>
          <a:xfrm>
            <a:off x="2274930" y="350564"/>
            <a:ext cx="8911687" cy="1280890"/>
          </a:xfrm>
        </p:spPr>
        <p:txBody>
          <a:bodyPr>
            <a:normAutofit fontScale="90000"/>
          </a:bodyPr>
          <a:lstStyle/>
          <a:p>
            <a:r>
              <a:rPr kumimoji="1" lang="ja-JP" altLang="en-US" dirty="0">
                <a:latin typeface="BIZ UDP明朝 Medium" panose="02020500000000000000" pitchFamily="18" charset="-128"/>
                <a:ea typeface="BIZ UDP明朝 Medium" panose="02020500000000000000" pitchFamily="18" charset="-128"/>
              </a:rPr>
              <a:t>アイゼンハワーマトリクスとは・・・</a:t>
            </a:r>
            <a:br>
              <a:rPr kumimoji="1" lang="en-US" altLang="ja-JP" dirty="0">
                <a:latin typeface="BIZ UDPゴシック" panose="020B0400000000000000" pitchFamily="50" charset="-128"/>
                <a:ea typeface="BIZ UDPゴシック" panose="020B0400000000000000" pitchFamily="50" charset="-128"/>
              </a:rPr>
            </a:br>
            <a:endParaRPr kumimoji="1" lang="ja-JP" altLang="en-US" dirty="0">
              <a:latin typeface="BIZ UDPゴシック" panose="020B0400000000000000" pitchFamily="50" charset="-128"/>
              <a:ea typeface="BIZ UDPゴシック" panose="020B0400000000000000" pitchFamily="50" charset="-128"/>
            </a:endParaRPr>
          </a:p>
        </p:txBody>
      </p:sp>
      <p:sp>
        <p:nvSpPr>
          <p:cNvPr id="19" name="コンテンツ プレースホルダー 18">
            <a:extLst>
              <a:ext uri="{FF2B5EF4-FFF2-40B4-BE49-F238E27FC236}">
                <a16:creationId xmlns:a16="http://schemas.microsoft.com/office/drawing/2014/main" id="{CF24ADB8-3B17-7BB5-4B30-2912C92391D9}"/>
              </a:ext>
            </a:extLst>
          </p:cNvPr>
          <p:cNvSpPr>
            <a:spLocks noGrp="1"/>
          </p:cNvSpPr>
          <p:nvPr>
            <p:ph idx="1"/>
          </p:nvPr>
        </p:nvSpPr>
        <p:spPr>
          <a:xfrm>
            <a:off x="6227335" y="3506244"/>
            <a:ext cx="5330948" cy="2186373"/>
          </a:xfrm>
        </p:spPr>
        <p:txBody>
          <a:bodyPr>
            <a:normAutofit/>
          </a:bodyPr>
          <a:lstStyle/>
          <a:p>
            <a:pPr marL="0" indent="0">
              <a:buNone/>
            </a:pPr>
            <a:r>
              <a:rPr lang="ja-JP" altLang="en-US" dirty="0"/>
              <a:t>タスクを</a:t>
            </a:r>
            <a:r>
              <a:rPr lang="en-US" altLang="ja-JP" dirty="0"/>
              <a:t>4</a:t>
            </a:r>
            <a:r>
              <a:rPr lang="ja-JP" altLang="en-US" dirty="0"/>
              <a:t>つの象限に分類して優先順位を明確にすることで</a:t>
            </a:r>
            <a:endParaRPr lang="en-US" altLang="ja-JP" dirty="0"/>
          </a:p>
          <a:p>
            <a:pPr marL="0" indent="0">
              <a:buNone/>
            </a:pPr>
            <a:r>
              <a:rPr lang="ja-JP" altLang="en-US" dirty="0"/>
              <a:t>日々の忙しさに流されず</a:t>
            </a:r>
            <a:endParaRPr lang="en-US" altLang="ja-JP" dirty="0"/>
          </a:p>
          <a:p>
            <a:pPr marL="0" indent="0">
              <a:buNone/>
            </a:pPr>
            <a:r>
              <a:rPr lang="ja-JP" altLang="en-US" dirty="0"/>
              <a:t>本当に大切なことに集中できる</a:t>
            </a:r>
            <a:endParaRPr lang="en-US" altLang="ja-JP" dirty="0"/>
          </a:p>
        </p:txBody>
      </p:sp>
      <p:sp>
        <p:nvSpPr>
          <p:cNvPr id="13" name="テキスト ボックス 12">
            <a:extLst>
              <a:ext uri="{FF2B5EF4-FFF2-40B4-BE49-F238E27FC236}">
                <a16:creationId xmlns:a16="http://schemas.microsoft.com/office/drawing/2014/main" id="{7932F8D4-12CF-B6C0-1085-7412BCD8A1FA}"/>
              </a:ext>
            </a:extLst>
          </p:cNvPr>
          <p:cNvSpPr txBox="1"/>
          <p:nvPr/>
        </p:nvSpPr>
        <p:spPr>
          <a:xfrm>
            <a:off x="2611173" y="1312529"/>
            <a:ext cx="6969654" cy="830997"/>
          </a:xfrm>
          <a:prstGeom prst="rect">
            <a:avLst/>
          </a:prstGeom>
          <a:noFill/>
        </p:spPr>
        <p:txBody>
          <a:bodyPr wrap="square">
            <a:spAutoFit/>
          </a:bodyPr>
          <a:lstStyle/>
          <a:p>
            <a:pPr marL="0" indent="0">
              <a:buNone/>
            </a:pPr>
            <a:r>
              <a:rPr kumimoji="1" lang="ja-JP" altLang="en-US" sz="2400" dirty="0"/>
              <a:t>「</a:t>
            </a:r>
            <a:r>
              <a:rPr kumimoji="1" lang="ja-JP" altLang="en-US" sz="2400" dirty="0">
                <a:latin typeface="BIZ UDP明朝 Medium" panose="02020500000000000000" pitchFamily="18" charset="-128"/>
                <a:ea typeface="BIZ UDP明朝 Medium" panose="02020500000000000000" pitchFamily="18" charset="-128"/>
              </a:rPr>
              <a:t>重要なことが緊急であることはめったになく</a:t>
            </a:r>
            <a:endParaRPr kumimoji="1" lang="en-US" altLang="ja-JP" sz="2400" dirty="0">
              <a:latin typeface="BIZ UDP明朝 Medium" panose="02020500000000000000" pitchFamily="18" charset="-128"/>
              <a:ea typeface="BIZ UDP明朝 Medium" panose="02020500000000000000" pitchFamily="18" charset="-128"/>
            </a:endParaRPr>
          </a:p>
          <a:p>
            <a:pPr marL="0" indent="0">
              <a:buNone/>
            </a:pPr>
            <a:r>
              <a:rPr kumimoji="1" lang="ja-JP" altLang="en-US" sz="2400" dirty="0">
                <a:latin typeface="BIZ UDP明朝 Medium" panose="02020500000000000000" pitchFamily="18" charset="-128"/>
                <a:ea typeface="BIZ UDP明朝 Medium" panose="02020500000000000000" pitchFamily="18" charset="-128"/>
              </a:rPr>
              <a:t>緊急なことが重要であることもめったにない</a:t>
            </a:r>
            <a:r>
              <a:rPr lang="ja-JP" altLang="en-US" sz="2400" dirty="0"/>
              <a:t>」</a:t>
            </a:r>
            <a:endParaRPr kumimoji="1" lang="en-US" altLang="ja-JP" sz="2400" dirty="0"/>
          </a:p>
        </p:txBody>
      </p:sp>
      <p:sp>
        <p:nvSpPr>
          <p:cNvPr id="14" name="四角形: 角を丸くする 13">
            <a:extLst>
              <a:ext uri="{FF2B5EF4-FFF2-40B4-BE49-F238E27FC236}">
                <a16:creationId xmlns:a16="http://schemas.microsoft.com/office/drawing/2014/main" id="{53EA38CB-F5C3-A3EA-7CD6-07F4429F3295}"/>
              </a:ext>
            </a:extLst>
          </p:cNvPr>
          <p:cNvSpPr/>
          <p:nvPr/>
        </p:nvSpPr>
        <p:spPr>
          <a:xfrm>
            <a:off x="1551711" y="2866153"/>
            <a:ext cx="1780993" cy="1741370"/>
          </a:xfrm>
          <a:prstGeom prst="roundRect">
            <a:avLst/>
          </a:prstGeom>
          <a:solidFill>
            <a:srgbClr val="EB594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緊急かつ</a:t>
            </a:r>
            <a:endParaRPr kumimoji="1" lang="en-US" altLang="ja-JP" sz="2000" b="1" dirty="0"/>
          </a:p>
          <a:p>
            <a:pPr algn="ctr"/>
            <a:r>
              <a:rPr kumimoji="1" lang="ja-JP" altLang="en-US" sz="2000" b="1" dirty="0"/>
              <a:t>重要</a:t>
            </a:r>
          </a:p>
        </p:txBody>
      </p:sp>
      <p:cxnSp>
        <p:nvCxnSpPr>
          <p:cNvPr id="21" name="直線矢印コネクタ 20">
            <a:extLst>
              <a:ext uri="{FF2B5EF4-FFF2-40B4-BE49-F238E27FC236}">
                <a16:creationId xmlns:a16="http://schemas.microsoft.com/office/drawing/2014/main" id="{CBD25ADB-2E79-35AE-E16E-59D250FB89E6}"/>
              </a:ext>
            </a:extLst>
          </p:cNvPr>
          <p:cNvCxnSpPr>
            <a:cxnSpLocks/>
          </p:cNvCxnSpPr>
          <p:nvPr/>
        </p:nvCxnSpPr>
        <p:spPr>
          <a:xfrm flipH="1">
            <a:off x="1374645" y="4743736"/>
            <a:ext cx="40812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直線矢印コネクタ 23">
            <a:extLst>
              <a:ext uri="{FF2B5EF4-FFF2-40B4-BE49-F238E27FC236}">
                <a16:creationId xmlns:a16="http://schemas.microsoft.com/office/drawing/2014/main" id="{4F538829-EDA4-DEAC-22C7-5FCE7A7D67B0}"/>
              </a:ext>
            </a:extLst>
          </p:cNvPr>
          <p:cNvCxnSpPr>
            <a:cxnSpLocks/>
          </p:cNvCxnSpPr>
          <p:nvPr/>
        </p:nvCxnSpPr>
        <p:spPr>
          <a:xfrm flipV="1">
            <a:off x="3509772" y="2887504"/>
            <a:ext cx="0" cy="37124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8" name="四角形: 角を丸くする 27">
            <a:extLst>
              <a:ext uri="{FF2B5EF4-FFF2-40B4-BE49-F238E27FC236}">
                <a16:creationId xmlns:a16="http://schemas.microsoft.com/office/drawing/2014/main" id="{ED746196-37B4-E109-58A3-FA79F2A0B160}"/>
              </a:ext>
            </a:extLst>
          </p:cNvPr>
          <p:cNvSpPr/>
          <p:nvPr/>
        </p:nvSpPr>
        <p:spPr>
          <a:xfrm>
            <a:off x="3686840" y="2858061"/>
            <a:ext cx="1780993" cy="1741370"/>
          </a:xfrm>
          <a:prstGeom prst="roundRect">
            <a:avLst/>
          </a:prstGeom>
          <a:solidFill>
            <a:srgbClr val="0C91F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緊急では</a:t>
            </a:r>
            <a:endParaRPr kumimoji="1" lang="en-US" altLang="ja-JP" sz="2000" b="1" dirty="0"/>
          </a:p>
          <a:p>
            <a:pPr algn="ctr"/>
            <a:r>
              <a:rPr kumimoji="1" lang="ja-JP" altLang="en-US" sz="2000" b="1" dirty="0"/>
              <a:t>ないが</a:t>
            </a:r>
            <a:endParaRPr kumimoji="1" lang="en-US" altLang="ja-JP" sz="2000" b="1" dirty="0"/>
          </a:p>
          <a:p>
            <a:pPr algn="ctr"/>
            <a:r>
              <a:rPr kumimoji="1" lang="ja-JP" altLang="en-US" sz="2000" b="1" dirty="0"/>
              <a:t>重要</a:t>
            </a:r>
            <a:endParaRPr kumimoji="1" lang="en-US" altLang="ja-JP" sz="2000" b="1" dirty="0"/>
          </a:p>
        </p:txBody>
      </p:sp>
      <p:sp>
        <p:nvSpPr>
          <p:cNvPr id="29" name="四角形: 角を丸くする 28">
            <a:extLst>
              <a:ext uri="{FF2B5EF4-FFF2-40B4-BE49-F238E27FC236}">
                <a16:creationId xmlns:a16="http://schemas.microsoft.com/office/drawing/2014/main" id="{037720F4-4A76-5386-DFF7-BC08D587B019}"/>
              </a:ext>
            </a:extLst>
          </p:cNvPr>
          <p:cNvSpPr/>
          <p:nvPr/>
        </p:nvSpPr>
        <p:spPr>
          <a:xfrm>
            <a:off x="1551712" y="4909890"/>
            <a:ext cx="1780993" cy="1741370"/>
          </a:xfrm>
          <a:prstGeom prst="roundRect">
            <a:avLst/>
          </a:prstGeom>
          <a:solidFill>
            <a:srgbClr val="B3E67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緊急だが</a:t>
            </a:r>
            <a:endParaRPr kumimoji="1" lang="en-US" altLang="ja-JP" sz="2000" b="1" dirty="0"/>
          </a:p>
          <a:p>
            <a:pPr algn="ctr"/>
            <a:r>
              <a:rPr kumimoji="1" lang="ja-JP" altLang="en-US" sz="2000" b="1" dirty="0"/>
              <a:t>重要</a:t>
            </a:r>
            <a:endParaRPr kumimoji="1" lang="en-US" altLang="ja-JP" sz="2000" b="1" dirty="0"/>
          </a:p>
          <a:p>
            <a:pPr algn="ctr"/>
            <a:r>
              <a:rPr kumimoji="1" lang="ja-JP" altLang="en-US" sz="2000" b="1" dirty="0"/>
              <a:t>ではない</a:t>
            </a:r>
            <a:endParaRPr kumimoji="1" lang="en-US" altLang="ja-JP" sz="2000" b="1" dirty="0"/>
          </a:p>
        </p:txBody>
      </p:sp>
      <p:sp>
        <p:nvSpPr>
          <p:cNvPr id="30" name="四角形: 角を丸くする 29">
            <a:extLst>
              <a:ext uri="{FF2B5EF4-FFF2-40B4-BE49-F238E27FC236}">
                <a16:creationId xmlns:a16="http://schemas.microsoft.com/office/drawing/2014/main" id="{073D94BA-FCFE-1C37-2F8C-EE75E4E01B20}"/>
              </a:ext>
            </a:extLst>
          </p:cNvPr>
          <p:cNvSpPr/>
          <p:nvPr/>
        </p:nvSpPr>
        <p:spPr>
          <a:xfrm>
            <a:off x="3674925" y="4909890"/>
            <a:ext cx="1780993" cy="1741370"/>
          </a:xfrm>
          <a:prstGeom prst="roundRect">
            <a:avLst/>
          </a:prstGeom>
          <a:solidFill>
            <a:srgbClr val="EFCAB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緊急でも</a:t>
            </a:r>
            <a:endParaRPr kumimoji="1" lang="en-US" altLang="ja-JP" sz="2000" b="1" dirty="0"/>
          </a:p>
          <a:p>
            <a:pPr algn="ctr"/>
            <a:r>
              <a:rPr kumimoji="1" lang="ja-JP" altLang="en-US" sz="2000" b="1" dirty="0"/>
              <a:t>重要でも</a:t>
            </a:r>
            <a:endParaRPr kumimoji="1" lang="en-US" altLang="ja-JP" sz="2000" b="1" dirty="0"/>
          </a:p>
          <a:p>
            <a:pPr algn="ctr"/>
            <a:r>
              <a:rPr kumimoji="1" lang="ja-JP" altLang="en-US" sz="2000" b="1" dirty="0"/>
              <a:t>ない</a:t>
            </a:r>
          </a:p>
        </p:txBody>
      </p:sp>
      <p:sp>
        <p:nvSpPr>
          <p:cNvPr id="31" name="テキスト ボックス 30">
            <a:extLst>
              <a:ext uri="{FF2B5EF4-FFF2-40B4-BE49-F238E27FC236}">
                <a16:creationId xmlns:a16="http://schemas.microsoft.com/office/drawing/2014/main" id="{72D62AFF-C0B0-BC8B-DF06-A98326F0D8E3}"/>
              </a:ext>
            </a:extLst>
          </p:cNvPr>
          <p:cNvSpPr txBox="1"/>
          <p:nvPr/>
        </p:nvSpPr>
        <p:spPr>
          <a:xfrm>
            <a:off x="780293" y="4580918"/>
            <a:ext cx="783335" cy="369332"/>
          </a:xfrm>
          <a:prstGeom prst="rect">
            <a:avLst/>
          </a:prstGeom>
          <a:noFill/>
        </p:spPr>
        <p:txBody>
          <a:bodyPr wrap="square" rtlCol="0">
            <a:spAutoFit/>
          </a:bodyPr>
          <a:lstStyle/>
          <a:p>
            <a:r>
              <a:rPr kumimoji="1" lang="ja-JP" altLang="en-US" dirty="0"/>
              <a:t>重要</a:t>
            </a:r>
          </a:p>
        </p:txBody>
      </p:sp>
      <p:sp>
        <p:nvSpPr>
          <p:cNvPr id="32" name="テキスト ボックス 31">
            <a:extLst>
              <a:ext uri="{FF2B5EF4-FFF2-40B4-BE49-F238E27FC236}">
                <a16:creationId xmlns:a16="http://schemas.microsoft.com/office/drawing/2014/main" id="{B4294808-07F4-76F8-0CF6-CE24E4753875}"/>
              </a:ext>
            </a:extLst>
          </p:cNvPr>
          <p:cNvSpPr txBox="1"/>
          <p:nvPr/>
        </p:nvSpPr>
        <p:spPr>
          <a:xfrm>
            <a:off x="3206639" y="2488729"/>
            <a:ext cx="783335" cy="369332"/>
          </a:xfrm>
          <a:prstGeom prst="rect">
            <a:avLst/>
          </a:prstGeom>
          <a:noFill/>
        </p:spPr>
        <p:txBody>
          <a:bodyPr wrap="square" rtlCol="0">
            <a:spAutoFit/>
          </a:bodyPr>
          <a:lstStyle/>
          <a:p>
            <a:r>
              <a:rPr kumimoji="1" lang="ja-JP" altLang="en-US" dirty="0"/>
              <a:t>緊急</a:t>
            </a:r>
          </a:p>
        </p:txBody>
      </p:sp>
    </p:spTree>
    <p:extLst>
      <p:ext uri="{BB962C8B-B14F-4D97-AF65-F5344CB8AC3E}">
        <p14:creationId xmlns:p14="http://schemas.microsoft.com/office/powerpoint/2010/main" val="14523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7FBAF-E17E-DC84-0281-C377C548CA9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70674C0-B380-F554-B704-D6CA17145F55}"/>
              </a:ext>
            </a:extLst>
          </p:cNvPr>
          <p:cNvSpPr>
            <a:spLocks noGrp="1"/>
          </p:cNvSpPr>
          <p:nvPr>
            <p:ph type="title"/>
          </p:nvPr>
        </p:nvSpPr>
        <p:spPr>
          <a:xfrm>
            <a:off x="1312880" y="215566"/>
            <a:ext cx="10345045" cy="1280890"/>
          </a:xfrm>
        </p:spPr>
        <p:txBody>
          <a:bodyPr>
            <a:normAutofit fontScale="90000"/>
          </a:bodyPr>
          <a:lstStyle/>
          <a:p>
            <a:r>
              <a:rPr lang="ja-JP" altLang="en-US" dirty="0">
                <a:latin typeface="BIZ UDPゴシック" panose="020B0400000000000000" pitchFamily="50" charset="-128"/>
                <a:ea typeface="BIZ UDPゴシック" panose="020B0400000000000000" pitchFamily="50" charset="-128"/>
              </a:rPr>
              <a:t>アイゼンハワーマトリクスゲームをしましょう</a:t>
            </a:r>
            <a:br>
              <a:rPr kumimoji="1" lang="en-US" altLang="ja-JP" dirty="0">
                <a:latin typeface="BIZ UDPゴシック" panose="020B0400000000000000" pitchFamily="50" charset="-128"/>
                <a:ea typeface="BIZ UDPゴシック" panose="020B0400000000000000" pitchFamily="50" charset="-128"/>
              </a:rPr>
            </a:br>
            <a:endParaRPr kumimoji="1" lang="ja-JP" altLang="en-US" dirty="0">
              <a:latin typeface="BIZ UDPゴシック" panose="020B0400000000000000" pitchFamily="50" charset="-128"/>
              <a:ea typeface="BIZ UDPゴシック" panose="020B0400000000000000" pitchFamily="50" charset="-128"/>
            </a:endParaRPr>
          </a:p>
        </p:txBody>
      </p:sp>
      <p:graphicFrame>
        <p:nvGraphicFramePr>
          <p:cNvPr id="4" name="コンテンツ プレースホルダー 3">
            <a:extLst>
              <a:ext uri="{FF2B5EF4-FFF2-40B4-BE49-F238E27FC236}">
                <a16:creationId xmlns:a16="http://schemas.microsoft.com/office/drawing/2014/main" id="{7CB5AC4D-D7CE-FD2E-5963-26F65444C376}"/>
              </a:ext>
            </a:extLst>
          </p:cNvPr>
          <p:cNvGraphicFramePr>
            <a:graphicFrameLocks noGrp="1"/>
          </p:cNvGraphicFramePr>
          <p:nvPr>
            <p:ph idx="1"/>
            <p:extLst>
              <p:ext uri="{D42A27DB-BD31-4B8C-83A1-F6EECF244321}">
                <p14:modId xmlns:p14="http://schemas.microsoft.com/office/powerpoint/2010/main" val="29198645"/>
              </p:ext>
            </p:extLst>
          </p:nvPr>
        </p:nvGraphicFramePr>
        <p:xfrm>
          <a:off x="1109755" y="2158098"/>
          <a:ext cx="6407252" cy="4106888"/>
        </p:xfrm>
        <a:graphic>
          <a:graphicData uri="http://schemas.openxmlformats.org/drawingml/2006/table">
            <a:tbl>
              <a:tblPr firstRow="1" bandRow="1">
                <a:tableStyleId>{5C22544A-7EE6-4342-B048-85BDC9FD1C3A}</a:tableStyleId>
              </a:tblPr>
              <a:tblGrid>
                <a:gridCol w="3136525">
                  <a:extLst>
                    <a:ext uri="{9D8B030D-6E8A-4147-A177-3AD203B41FA5}">
                      <a16:colId xmlns:a16="http://schemas.microsoft.com/office/drawing/2014/main" val="482147805"/>
                    </a:ext>
                  </a:extLst>
                </a:gridCol>
                <a:gridCol w="3270727">
                  <a:extLst>
                    <a:ext uri="{9D8B030D-6E8A-4147-A177-3AD203B41FA5}">
                      <a16:colId xmlns:a16="http://schemas.microsoft.com/office/drawing/2014/main" val="151845103"/>
                    </a:ext>
                  </a:extLst>
                </a:gridCol>
              </a:tblGrid>
              <a:tr h="2116693">
                <a:tc>
                  <a:txBody>
                    <a:bodyPr/>
                    <a:lstStyle/>
                    <a:p>
                      <a:pPr algn="ctr"/>
                      <a:r>
                        <a:rPr kumimoji="1" lang="ja-JP" altLang="en-US" sz="3600" b="1" dirty="0"/>
                        <a:t>第</a:t>
                      </a:r>
                      <a:r>
                        <a:rPr kumimoji="1" lang="en-US" altLang="ja-JP" sz="3600" b="1" dirty="0"/>
                        <a:t>1</a:t>
                      </a:r>
                      <a:r>
                        <a:rPr kumimoji="1" lang="ja-JP" altLang="en-US" sz="3600" b="1" dirty="0"/>
                        <a:t>象限</a:t>
                      </a:r>
                      <a:endParaRPr kumimoji="1" lang="en-US" altLang="ja-JP" sz="3600" b="1" dirty="0"/>
                    </a:p>
                  </a:txBody>
                  <a:tcPr>
                    <a:solidFill>
                      <a:srgbClr val="EB5945"/>
                    </a:solidFill>
                  </a:tcPr>
                </a:tc>
                <a:tc>
                  <a:txBody>
                    <a:bodyPr/>
                    <a:lstStyle/>
                    <a:p>
                      <a:pPr algn="ctr"/>
                      <a:r>
                        <a:rPr kumimoji="1" lang="ja-JP" altLang="en-US" sz="4000" dirty="0"/>
                        <a:t>第</a:t>
                      </a:r>
                      <a:r>
                        <a:rPr kumimoji="1" lang="en-US" altLang="ja-JP" sz="4000" dirty="0"/>
                        <a:t>2</a:t>
                      </a:r>
                      <a:r>
                        <a:rPr kumimoji="1" lang="ja-JP" altLang="en-US" sz="4000" dirty="0"/>
                        <a:t>象限</a:t>
                      </a:r>
                      <a:endParaRPr kumimoji="1" lang="en-US" altLang="ja-JP" sz="4000" dirty="0"/>
                    </a:p>
                  </a:txBody>
                  <a:tcPr>
                    <a:solidFill>
                      <a:srgbClr val="0C91F4"/>
                    </a:solidFill>
                  </a:tcPr>
                </a:tc>
                <a:extLst>
                  <a:ext uri="{0D108BD9-81ED-4DB2-BD59-A6C34878D82A}">
                    <a16:rowId xmlns:a16="http://schemas.microsoft.com/office/drawing/2014/main" val="1939391225"/>
                  </a:ext>
                </a:extLst>
              </a:tr>
              <a:tr h="1990195">
                <a:tc>
                  <a:txBody>
                    <a:bodyPr/>
                    <a:lstStyle/>
                    <a:p>
                      <a:pPr algn="ctr"/>
                      <a:r>
                        <a:rPr kumimoji="1" lang="ja-JP" altLang="en-US" sz="3600" dirty="0"/>
                        <a:t>第</a:t>
                      </a:r>
                      <a:r>
                        <a:rPr kumimoji="1" lang="en-US" altLang="ja-JP" sz="3600" dirty="0"/>
                        <a:t>3</a:t>
                      </a:r>
                      <a:r>
                        <a:rPr kumimoji="1" lang="ja-JP" altLang="en-US" sz="3600" dirty="0"/>
                        <a:t>象限</a:t>
                      </a:r>
                      <a:endParaRPr kumimoji="1" lang="en-US" altLang="ja-JP" sz="3600" dirty="0"/>
                    </a:p>
                  </a:txBody>
                  <a:tcPr>
                    <a:solidFill>
                      <a:srgbClr val="B3E67A"/>
                    </a:solidFill>
                  </a:tcPr>
                </a:tc>
                <a:tc>
                  <a:txBody>
                    <a:bodyPr/>
                    <a:lstStyle/>
                    <a:p>
                      <a:pPr algn="ctr"/>
                      <a:r>
                        <a:rPr kumimoji="1" lang="ja-JP" altLang="en-US" sz="3600" dirty="0"/>
                        <a:t>第</a:t>
                      </a:r>
                      <a:r>
                        <a:rPr kumimoji="1" lang="en-US" altLang="ja-JP" sz="3600" dirty="0"/>
                        <a:t>4</a:t>
                      </a:r>
                      <a:r>
                        <a:rPr kumimoji="1" lang="ja-JP" altLang="en-US" sz="3600" dirty="0"/>
                        <a:t>象限</a:t>
                      </a:r>
                    </a:p>
                  </a:txBody>
                  <a:tcPr>
                    <a:solidFill>
                      <a:srgbClr val="EFCAB7"/>
                    </a:solidFill>
                  </a:tcPr>
                </a:tc>
                <a:extLst>
                  <a:ext uri="{0D108BD9-81ED-4DB2-BD59-A6C34878D82A}">
                    <a16:rowId xmlns:a16="http://schemas.microsoft.com/office/drawing/2014/main" val="1248633046"/>
                  </a:ext>
                </a:extLst>
              </a:tr>
            </a:tbl>
          </a:graphicData>
        </a:graphic>
      </p:graphicFrame>
      <p:sp>
        <p:nvSpPr>
          <p:cNvPr id="8" name="テキスト ボックス 7">
            <a:extLst>
              <a:ext uri="{FF2B5EF4-FFF2-40B4-BE49-F238E27FC236}">
                <a16:creationId xmlns:a16="http://schemas.microsoft.com/office/drawing/2014/main" id="{F004990F-E12F-4F7B-002B-85A89ACF3089}"/>
              </a:ext>
            </a:extLst>
          </p:cNvPr>
          <p:cNvSpPr txBox="1"/>
          <p:nvPr/>
        </p:nvSpPr>
        <p:spPr>
          <a:xfrm>
            <a:off x="534075" y="2810127"/>
            <a:ext cx="443346" cy="707886"/>
          </a:xfrm>
          <a:prstGeom prst="rect">
            <a:avLst/>
          </a:prstGeom>
          <a:noFill/>
        </p:spPr>
        <p:txBody>
          <a:bodyPr wrap="square" rtlCol="0">
            <a:spAutoFit/>
          </a:bodyPr>
          <a:lstStyle/>
          <a:p>
            <a:r>
              <a:rPr kumimoji="1" lang="ja-JP" altLang="en-US" sz="2000" dirty="0"/>
              <a:t>重要</a:t>
            </a:r>
          </a:p>
        </p:txBody>
      </p:sp>
      <p:sp>
        <p:nvSpPr>
          <p:cNvPr id="9" name="テキスト ボックス 8">
            <a:extLst>
              <a:ext uri="{FF2B5EF4-FFF2-40B4-BE49-F238E27FC236}">
                <a16:creationId xmlns:a16="http://schemas.microsoft.com/office/drawing/2014/main" id="{6CD510B9-7478-785F-ADC6-6BD4DB15732E}"/>
              </a:ext>
            </a:extLst>
          </p:cNvPr>
          <p:cNvSpPr txBox="1"/>
          <p:nvPr/>
        </p:nvSpPr>
        <p:spPr>
          <a:xfrm>
            <a:off x="534075" y="4505026"/>
            <a:ext cx="373795" cy="1477328"/>
          </a:xfrm>
          <a:prstGeom prst="rect">
            <a:avLst/>
          </a:prstGeom>
          <a:noFill/>
        </p:spPr>
        <p:txBody>
          <a:bodyPr wrap="square" rtlCol="0">
            <a:spAutoFit/>
          </a:bodyPr>
          <a:lstStyle/>
          <a:p>
            <a:r>
              <a:rPr kumimoji="1" lang="ja-JP" altLang="en-US" dirty="0"/>
              <a:t>重要でない</a:t>
            </a:r>
          </a:p>
        </p:txBody>
      </p:sp>
      <p:sp>
        <p:nvSpPr>
          <p:cNvPr id="10" name="テキスト ボックス 9">
            <a:extLst>
              <a:ext uri="{FF2B5EF4-FFF2-40B4-BE49-F238E27FC236}">
                <a16:creationId xmlns:a16="http://schemas.microsoft.com/office/drawing/2014/main" id="{DE2662A6-E3C1-F902-56E2-6CBC783C8DDE}"/>
              </a:ext>
            </a:extLst>
          </p:cNvPr>
          <p:cNvSpPr txBox="1"/>
          <p:nvPr/>
        </p:nvSpPr>
        <p:spPr>
          <a:xfrm>
            <a:off x="2274930" y="6307381"/>
            <a:ext cx="794549" cy="400110"/>
          </a:xfrm>
          <a:prstGeom prst="rect">
            <a:avLst/>
          </a:prstGeom>
          <a:noFill/>
        </p:spPr>
        <p:txBody>
          <a:bodyPr wrap="square" rtlCol="0">
            <a:spAutoFit/>
          </a:bodyPr>
          <a:lstStyle/>
          <a:p>
            <a:r>
              <a:rPr kumimoji="1" lang="ja-JP" altLang="en-US" sz="2000" dirty="0"/>
              <a:t>緊急</a:t>
            </a:r>
          </a:p>
        </p:txBody>
      </p:sp>
      <p:sp>
        <p:nvSpPr>
          <p:cNvPr id="11" name="テキスト ボックス 10">
            <a:extLst>
              <a:ext uri="{FF2B5EF4-FFF2-40B4-BE49-F238E27FC236}">
                <a16:creationId xmlns:a16="http://schemas.microsoft.com/office/drawing/2014/main" id="{9C17020F-CD1D-1854-828A-BA647576E709}"/>
              </a:ext>
            </a:extLst>
          </p:cNvPr>
          <p:cNvSpPr txBox="1"/>
          <p:nvPr/>
        </p:nvSpPr>
        <p:spPr>
          <a:xfrm>
            <a:off x="5151750" y="6352499"/>
            <a:ext cx="1772826" cy="400110"/>
          </a:xfrm>
          <a:prstGeom prst="rect">
            <a:avLst/>
          </a:prstGeom>
          <a:noFill/>
        </p:spPr>
        <p:txBody>
          <a:bodyPr wrap="square" rtlCol="0">
            <a:spAutoFit/>
          </a:bodyPr>
          <a:lstStyle/>
          <a:p>
            <a:r>
              <a:rPr kumimoji="1" lang="ja-JP" altLang="en-US" sz="2000" dirty="0"/>
              <a:t>緊急でない</a:t>
            </a:r>
          </a:p>
        </p:txBody>
      </p:sp>
      <p:sp>
        <p:nvSpPr>
          <p:cNvPr id="3" name="テキスト ボックス 2">
            <a:extLst>
              <a:ext uri="{FF2B5EF4-FFF2-40B4-BE49-F238E27FC236}">
                <a16:creationId xmlns:a16="http://schemas.microsoft.com/office/drawing/2014/main" id="{24BAA48F-F7A4-EAE5-6B26-6480CBE83B9F}"/>
              </a:ext>
            </a:extLst>
          </p:cNvPr>
          <p:cNvSpPr txBox="1"/>
          <p:nvPr/>
        </p:nvSpPr>
        <p:spPr>
          <a:xfrm>
            <a:off x="2426406" y="1650718"/>
            <a:ext cx="794549" cy="400110"/>
          </a:xfrm>
          <a:prstGeom prst="rect">
            <a:avLst/>
          </a:prstGeom>
          <a:noFill/>
        </p:spPr>
        <p:txBody>
          <a:bodyPr wrap="square" rtlCol="0">
            <a:spAutoFit/>
          </a:bodyPr>
          <a:lstStyle/>
          <a:p>
            <a:r>
              <a:rPr kumimoji="1" lang="ja-JP" altLang="en-US" sz="2000" dirty="0"/>
              <a:t>緊急</a:t>
            </a:r>
          </a:p>
        </p:txBody>
      </p:sp>
      <p:sp>
        <p:nvSpPr>
          <p:cNvPr id="5" name="テキスト ボックス 4">
            <a:extLst>
              <a:ext uri="{FF2B5EF4-FFF2-40B4-BE49-F238E27FC236}">
                <a16:creationId xmlns:a16="http://schemas.microsoft.com/office/drawing/2014/main" id="{B07E818C-834B-7623-D985-159E2D31B5CB}"/>
              </a:ext>
            </a:extLst>
          </p:cNvPr>
          <p:cNvSpPr txBox="1"/>
          <p:nvPr/>
        </p:nvSpPr>
        <p:spPr>
          <a:xfrm>
            <a:off x="5151750" y="1670475"/>
            <a:ext cx="1772826" cy="400110"/>
          </a:xfrm>
          <a:prstGeom prst="rect">
            <a:avLst/>
          </a:prstGeom>
          <a:noFill/>
        </p:spPr>
        <p:txBody>
          <a:bodyPr wrap="square" rtlCol="0">
            <a:spAutoFit/>
          </a:bodyPr>
          <a:lstStyle/>
          <a:p>
            <a:r>
              <a:rPr kumimoji="1" lang="ja-JP" altLang="en-US" sz="2000" dirty="0"/>
              <a:t>緊急でない</a:t>
            </a:r>
          </a:p>
        </p:txBody>
      </p:sp>
      <p:sp>
        <p:nvSpPr>
          <p:cNvPr id="6" name="テキスト ボックス 5">
            <a:extLst>
              <a:ext uri="{FF2B5EF4-FFF2-40B4-BE49-F238E27FC236}">
                <a16:creationId xmlns:a16="http://schemas.microsoft.com/office/drawing/2014/main" id="{762328FE-420B-631C-A79B-DAD70B1C9126}"/>
              </a:ext>
            </a:extLst>
          </p:cNvPr>
          <p:cNvSpPr txBox="1"/>
          <p:nvPr/>
        </p:nvSpPr>
        <p:spPr>
          <a:xfrm>
            <a:off x="7596754" y="2810127"/>
            <a:ext cx="443346" cy="707886"/>
          </a:xfrm>
          <a:prstGeom prst="rect">
            <a:avLst/>
          </a:prstGeom>
          <a:noFill/>
        </p:spPr>
        <p:txBody>
          <a:bodyPr wrap="square" rtlCol="0">
            <a:spAutoFit/>
          </a:bodyPr>
          <a:lstStyle/>
          <a:p>
            <a:r>
              <a:rPr kumimoji="1" lang="ja-JP" altLang="en-US" sz="2000" dirty="0"/>
              <a:t>重要</a:t>
            </a:r>
          </a:p>
        </p:txBody>
      </p:sp>
      <p:sp>
        <p:nvSpPr>
          <p:cNvPr id="7" name="テキスト ボックス 6">
            <a:extLst>
              <a:ext uri="{FF2B5EF4-FFF2-40B4-BE49-F238E27FC236}">
                <a16:creationId xmlns:a16="http://schemas.microsoft.com/office/drawing/2014/main" id="{AB27E8ED-A160-27B0-8257-AFFD9C43638C}"/>
              </a:ext>
            </a:extLst>
          </p:cNvPr>
          <p:cNvSpPr txBox="1"/>
          <p:nvPr/>
        </p:nvSpPr>
        <p:spPr>
          <a:xfrm>
            <a:off x="7631530" y="4518660"/>
            <a:ext cx="373795" cy="1477328"/>
          </a:xfrm>
          <a:prstGeom prst="rect">
            <a:avLst/>
          </a:prstGeom>
          <a:noFill/>
        </p:spPr>
        <p:txBody>
          <a:bodyPr wrap="square" rtlCol="0">
            <a:spAutoFit/>
          </a:bodyPr>
          <a:lstStyle/>
          <a:p>
            <a:r>
              <a:rPr kumimoji="1" lang="ja-JP" altLang="en-US" dirty="0"/>
              <a:t>重要でない</a:t>
            </a:r>
          </a:p>
        </p:txBody>
      </p:sp>
      <p:sp>
        <p:nvSpPr>
          <p:cNvPr id="19" name="四角形: 角を丸くする 18">
            <a:extLst>
              <a:ext uri="{FF2B5EF4-FFF2-40B4-BE49-F238E27FC236}">
                <a16:creationId xmlns:a16="http://schemas.microsoft.com/office/drawing/2014/main" id="{40B4E7A5-D02F-CA6C-1DEA-944574722BE2}"/>
              </a:ext>
            </a:extLst>
          </p:cNvPr>
          <p:cNvSpPr/>
          <p:nvPr/>
        </p:nvSpPr>
        <p:spPr>
          <a:xfrm>
            <a:off x="8580736" y="2203216"/>
            <a:ext cx="2999447" cy="4349338"/>
          </a:xfrm>
          <a:prstGeom prst="roundRect">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テキスト ボックス 20">
            <a:extLst>
              <a:ext uri="{FF2B5EF4-FFF2-40B4-BE49-F238E27FC236}">
                <a16:creationId xmlns:a16="http://schemas.microsoft.com/office/drawing/2014/main" id="{2CA24CA5-DE8B-EF28-29FE-155D171C0606}"/>
              </a:ext>
            </a:extLst>
          </p:cNvPr>
          <p:cNvSpPr txBox="1"/>
          <p:nvPr/>
        </p:nvSpPr>
        <p:spPr>
          <a:xfrm>
            <a:off x="8546874" y="2372279"/>
            <a:ext cx="3222653" cy="369332"/>
          </a:xfrm>
          <a:prstGeom prst="rect">
            <a:avLst/>
          </a:prstGeom>
          <a:noFill/>
        </p:spPr>
        <p:txBody>
          <a:bodyPr wrap="square">
            <a:spAutoFit/>
          </a:bodyPr>
          <a:lstStyle/>
          <a:p>
            <a:pPr algn="ctr"/>
            <a:r>
              <a:rPr kumimoji="1" lang="ja-JP" altLang="en-US" dirty="0"/>
              <a:t>タスク表</a:t>
            </a:r>
          </a:p>
        </p:txBody>
      </p:sp>
      <p:sp>
        <p:nvSpPr>
          <p:cNvPr id="23" name="正方形/長方形 22">
            <a:extLst>
              <a:ext uri="{FF2B5EF4-FFF2-40B4-BE49-F238E27FC236}">
                <a16:creationId xmlns:a16="http://schemas.microsoft.com/office/drawing/2014/main" id="{620BFE34-2A91-02C1-874D-309A9381CD4D}"/>
              </a:ext>
            </a:extLst>
          </p:cNvPr>
          <p:cNvSpPr/>
          <p:nvPr/>
        </p:nvSpPr>
        <p:spPr>
          <a:xfrm>
            <a:off x="9033194" y="6150362"/>
            <a:ext cx="1238575" cy="96534"/>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DB4CE4E1-C00C-B31F-B38A-FA9D4A2626A6}"/>
              </a:ext>
            </a:extLst>
          </p:cNvPr>
          <p:cNvSpPr/>
          <p:nvPr/>
        </p:nvSpPr>
        <p:spPr>
          <a:xfrm>
            <a:off x="9021757" y="5688233"/>
            <a:ext cx="1521797" cy="96534"/>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23FF3D8-5036-65EA-A5EC-E63676BA4E23}"/>
              </a:ext>
            </a:extLst>
          </p:cNvPr>
          <p:cNvSpPr/>
          <p:nvPr/>
        </p:nvSpPr>
        <p:spPr>
          <a:xfrm>
            <a:off x="9046896" y="5243690"/>
            <a:ext cx="1033564" cy="96534"/>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A2D2DCD-71B9-F2AE-FDA0-67035C579FE6}"/>
              </a:ext>
            </a:extLst>
          </p:cNvPr>
          <p:cNvSpPr/>
          <p:nvPr/>
        </p:nvSpPr>
        <p:spPr>
          <a:xfrm>
            <a:off x="9014131" y="3760191"/>
            <a:ext cx="1276702" cy="90619"/>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1F754D1D-3C63-BF43-C144-C85C115FE6ED}"/>
              </a:ext>
            </a:extLst>
          </p:cNvPr>
          <p:cNvSpPr/>
          <p:nvPr/>
        </p:nvSpPr>
        <p:spPr>
          <a:xfrm>
            <a:off x="9014131" y="3311170"/>
            <a:ext cx="912197" cy="129176"/>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D756C73B-92FC-51C2-D978-FDEDA9F1981D}"/>
              </a:ext>
            </a:extLst>
          </p:cNvPr>
          <p:cNvSpPr/>
          <p:nvPr/>
        </p:nvSpPr>
        <p:spPr>
          <a:xfrm>
            <a:off x="9021757" y="2931869"/>
            <a:ext cx="1980099" cy="90599"/>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8316ECB4-7BA5-18D4-BDE6-9F82B9D1E60B}"/>
              </a:ext>
            </a:extLst>
          </p:cNvPr>
          <p:cNvSpPr/>
          <p:nvPr/>
        </p:nvSpPr>
        <p:spPr>
          <a:xfrm>
            <a:off x="9014131" y="4239913"/>
            <a:ext cx="1521797" cy="96534"/>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9051CD4F-65E3-22DB-012F-B204DDA23574}"/>
              </a:ext>
            </a:extLst>
          </p:cNvPr>
          <p:cNvSpPr/>
          <p:nvPr/>
        </p:nvSpPr>
        <p:spPr>
          <a:xfrm>
            <a:off x="9038804" y="4693289"/>
            <a:ext cx="1642683" cy="202392"/>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209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0833E-6 -1.48148E-6 L -0.32252 0.11389 " pathEditMode="relative" rAng="0" ptsTypes="AA">
                                      <p:cBhvr>
                                        <p:cTn id="6" dur="2000" fill="hold"/>
                                        <p:tgtEl>
                                          <p:spTgt spid="29"/>
                                        </p:tgtEl>
                                        <p:attrNameLst>
                                          <p:attrName>ppt_x</p:attrName>
                                          <p:attrName>ppt_y</p:attrName>
                                        </p:attrNameLst>
                                      </p:cBhvr>
                                      <p:rCtr x="-16133" y="5694"/>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5677 0.00764 L -0.05677 0.00764 C -0.06119 0.00487 -0.06575 0.00255 -0.07005 -0.00069 C -0.07708 -0.00578 -0.08333 -0.01481 -0.09062 -0.01736 C -0.09752 -0.01967 -0.10442 -0.02222 -0.11119 -0.0243 C -0.11588 -0.02569 -0.12057 -0.02615 -0.12513 -0.02777 C -0.13724 -0.0324 -0.14882 -0.04004 -0.16106 -0.04328 C -0.17565 -0.04699 -0.17591 -0.04606 -0.19088 -0.0537 C -0.20742 -0.06226 -0.20195 -0.06018 -0.21679 -0.07268 C -0.2207 -0.07592 -0.22474 -0.07893 -0.22877 -0.08217 C -0.23515 -0.0875 -0.24205 -0.09166 -0.24791 -0.09861 C -0.26015 -0.11296 -0.26549 -0.11805 -0.27656 -0.13865 C -0.27942 -0.14421 -0.28138 -0.15138 -0.28385 -0.15763 C -0.28229 -0.16574 -0.28307 -0.1581 -0.28841 -0.16944 C -0.29401 -0.18125 -0.2983 -0.19513 -0.30442 -0.20601 C -0.31237 -0.22013 -0.31276 -0.21851 -0.31705 -0.23078 C -0.31796 -0.23333 -0.31888 -0.23611 -0.31966 -0.23888 C -0.32018 -0.2412 -0.32044 -0.24375 -0.32096 -0.24606 C -0.32174 -0.24953 -0.32356 -0.25393 -0.32356 -0.25787 L -0.32356 -0.26481 L -0.32356 -0.26481 L -0.32356 -0.26481 L -0.32356 -0.26481 L -0.32356 -0.26481 " pathEditMode="relative" ptsTypes="AAAAAAAAAAAAAAAAAAAAAAAA">
                                      <p:cBhvr>
                                        <p:cTn id="10" dur="2000" fill="hold"/>
                                        <p:tgtEl>
                                          <p:spTgt spid="3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5846 0.00254 L -0.5901 0.01088 " pathEditMode="relative" ptsTypes="AA">
                                      <p:cBhvr>
                                        <p:cTn id="14" dur="2000" fill="hold"/>
                                        <p:tgtEl>
                                          <p:spTgt spid="28"/>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211 0.00093 L -0.02709 -0.00046 C -0.03529 -0.00278 -0.04349 -0.00532 -0.0517 -0.00741 C -0.06537 -0.01088 -0.0793 -0.0118 -0.09284 -0.0169 C -0.10899 -0.02292 -0.12448 -0.03449 -0.14063 -0.04051 C -0.18894 -0.05856 -0.16576 -0.05139 -0.21029 -0.06273 C -0.22266 -0.06157 -0.23516 -0.06204 -0.24753 -0.05926 C -0.25131 -0.05856 -0.25651 -0.05 -0.25951 -0.0463 C -0.26459 -0.04005 -0.27123 -0.03356 -0.27604 -0.02639 C -0.27683 -0.025 -0.27735 -0.02315 -0.278 -0.02153 C -0.27852 -0.02037 -0.27865 -0.01875 -0.2793 -0.01805 C -0.2806 -0.01667 -0.28203 -0.01643 -0.28334 -0.01574 C -0.28972 -0.0162 -0.30821 -0.0169 -0.31524 -0.01921 C -0.32943 -0.02407 -0.33151 -0.02616 -0.3418 -0.03333 C -0.3431 -0.03217 -0.3444 -0.03079 -0.34571 -0.02986 C -0.35482 -0.02315 -0.35951 -0.02801 -0.37227 -0.0287 C -0.37943 -0.0294 -0.38646 -0.03102 -0.39349 -0.03102 C -0.41237 -0.03125 -0.43112 -0.02847 -0.45 -0.02986 C -0.46328 -0.03079 -0.47644 -0.03542 -0.48972 -0.03819 C -0.49597 -0.03935 -0.50222 -0.03889 -0.50834 -0.03935 C -0.51172 -0.03889 -0.51498 -0.03819 -0.51836 -0.03819 C -0.52305 -0.03819 -0.52631 -0.03981 -0.53086 -0.04167 C -0.53334 -0.0412 -0.53581 -0.04167 -0.53828 -0.04051 C -0.53907 -0.04005 -0.53946 -0.03796 -0.54024 -0.0368 C -0.54102 -0.03588 -0.54193 -0.03542 -0.54284 -0.03449 C -0.56211 -0.03727 -0.54493 -0.03426 -0.55482 -0.0368 C -0.56029 -0.03842 -0.56146 -0.03588 -0.55951 -0.03935 L -0.55951 -0.03935 " pathEditMode="relative" ptsTypes="AAAAAAAAAAAAAAAAAAAAAAAAAAAA">
                                      <p:cBhvr>
                                        <p:cTn id="18" dur="2000" fill="hold"/>
                                        <p:tgtEl>
                                          <p:spTgt spid="26"/>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458 -2.59259E-6 L -0.01458 -2.59259E-6 C -0.01979 0.00047 -0.02513 0.00232 -0.03046 0.00116 C -0.05573 -0.0037 -0.09713 -0.02338 -0.11875 -0.0331 C -0.12565 -0.03611 -0.13242 -0.04004 -0.13932 -0.04236 C -0.14479 -0.04444 -0.15039 -0.04583 -0.15586 -0.04838 C -0.19205 -0.06458 -0.17252 -0.06088 -0.19179 -0.06365 C -0.19661 -0.06296 -0.20156 -0.06227 -0.20638 -0.06134 C -0.21041 -0.06041 -0.21432 -0.05833 -0.21836 -0.05787 C -0.22799 -0.05648 -0.24752 -0.05532 -0.24752 -0.05532 L -0.27343 -0.05648 C -0.2845 -0.0574 -0.27955 -0.05787 -0.29062 -0.06018 C -0.29531 -0.06111 -0.3 -0.06157 -0.30455 -0.0625 C -0.32096 -0.06134 -0.33737 -0.06088 -0.35364 -0.05903 C -0.36185 -0.05787 -0.36132 -0.05555 -0.3677 -0.05069 C -0.36888 -0.04977 -0.37031 -0.04907 -0.37161 -0.04838 C -0.37487 -0.04676 -0.37968 -0.0449 -0.38294 -0.04352 C -0.4207 -0.04838 -0.38437 -0.04305 -0.41549 -0.04953 C -0.422 -0.05092 -0.42877 -0.05162 -0.43528 -0.05301 C -0.4414 -0.0544 -0.44726 -0.05671 -0.45325 -0.05787 C -0.46093 -0.05903 -0.46875 -0.05926 -0.47656 -0.06018 C -0.47955 -0.06088 -0.48268 -0.0618 -0.4858 -0.0625 C -0.48971 -0.06319 -0.50039 -0.06435 -0.50377 -0.06481 C -0.52356 -0.07037 -0.5 -0.06435 -0.52291 -0.06828 C -0.52604 -0.06898 -0.52916 -0.07014 -0.53229 -0.07083 C -0.53515 -0.07129 -0.53802 -0.07129 -0.54088 -0.07199 C -0.54648 -0.07291 -0.55742 -0.07546 -0.55742 -0.07546 C -0.56198 -0.07778 -0.5638 -0.0794 -0.5681 -0.08009 C -0.57786 -0.08194 -0.57408 -0.07893 -0.57799 -0.0824 L -0.57799 -0.0824 L -0.57799 -0.0824 " pathEditMode="relative" ptsTypes="AAAAAAAAAAAAAAAAAAAAAAAAAAAAAAA">
                                      <p:cBhvr>
                                        <p:cTn id="22" dur="750" fill="hold"/>
                                        <p:tgtEl>
                                          <p:spTgt spid="2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29" grpId="0" animBg="1"/>
      <p:bldP spid="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3D9AEEE-1CCD-43C0-BA3E-16D60A6E2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907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E6B1AF63-80DD-33AB-C403-0D359AE19E90}"/>
              </a:ext>
            </a:extLst>
          </p:cNvPr>
          <p:cNvSpPr>
            <a:spLocks noGrp="1"/>
          </p:cNvSpPr>
          <p:nvPr>
            <p:ph type="title"/>
          </p:nvPr>
        </p:nvSpPr>
        <p:spPr>
          <a:xfrm>
            <a:off x="1259892" y="3101093"/>
            <a:ext cx="2799187" cy="3029344"/>
          </a:xfrm>
        </p:spPr>
        <p:txBody>
          <a:bodyPr>
            <a:normAutofit/>
          </a:bodyPr>
          <a:lstStyle/>
          <a:p>
            <a:r>
              <a:rPr kumimoji="1" lang="ja-JP" altLang="en-US" dirty="0">
                <a:solidFill>
                  <a:schemeClr val="bg1"/>
                </a:solidFill>
              </a:rPr>
              <a:t>第</a:t>
            </a:r>
            <a:r>
              <a:rPr lang="ja-JP" altLang="en-US" dirty="0">
                <a:solidFill>
                  <a:schemeClr val="bg1"/>
                </a:solidFill>
              </a:rPr>
              <a:t>１</a:t>
            </a:r>
            <a:r>
              <a:rPr kumimoji="1" lang="ja-JP" altLang="en-US" dirty="0">
                <a:solidFill>
                  <a:schemeClr val="bg1"/>
                </a:solidFill>
              </a:rPr>
              <a:t>象限</a:t>
            </a:r>
            <a:br>
              <a:rPr kumimoji="1" lang="en-US" altLang="ja-JP" dirty="0">
                <a:solidFill>
                  <a:schemeClr val="bg1"/>
                </a:solidFill>
              </a:rPr>
            </a:br>
            <a:r>
              <a:rPr kumimoji="1" lang="ja-JP" altLang="en-US" dirty="0">
                <a:solidFill>
                  <a:schemeClr val="bg1"/>
                </a:solidFill>
              </a:rPr>
              <a:t>緊急かつ</a:t>
            </a:r>
            <a:br>
              <a:rPr kumimoji="1" lang="en-US" altLang="ja-JP" dirty="0">
                <a:solidFill>
                  <a:schemeClr val="bg1"/>
                </a:solidFill>
              </a:rPr>
            </a:br>
            <a:r>
              <a:rPr kumimoji="1" lang="ja-JP" altLang="en-US" dirty="0">
                <a:solidFill>
                  <a:schemeClr val="bg1"/>
                </a:solidFill>
              </a:rPr>
              <a:t>重要なこと</a:t>
            </a:r>
            <a:br>
              <a:rPr kumimoji="1" lang="en-US" altLang="ja-JP" dirty="0">
                <a:solidFill>
                  <a:schemeClr val="bg1"/>
                </a:solidFill>
              </a:rPr>
            </a:br>
            <a:endParaRPr kumimoji="1" lang="ja-JP" altLang="en-US" dirty="0">
              <a:solidFill>
                <a:schemeClr val="bg1"/>
              </a:solidFill>
            </a:endParaRPr>
          </a:p>
        </p:txBody>
      </p:sp>
      <p:sp>
        <p:nvSpPr>
          <p:cNvPr id="20" name="Freeform 11">
            <a:extLst>
              <a:ext uri="{FF2B5EF4-FFF2-40B4-BE49-F238E27FC236}">
                <a16:creationId xmlns:a16="http://schemas.microsoft.com/office/drawing/2014/main" id="{60F880A6-33D3-4EEC-A780-B73559B9F2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 useBgFill="1">
        <p:nvSpPr>
          <p:cNvPr id="22" name="Rectangle 21">
            <a:extLst>
              <a:ext uri="{FF2B5EF4-FFF2-40B4-BE49-F238E27FC236}">
                <a16:creationId xmlns:a16="http://schemas.microsoft.com/office/drawing/2014/main" id="{2C6246ED-0535-4496-A8F6-1E80CC4EB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コンテンツ プレースホルダー 2">
            <a:extLst>
              <a:ext uri="{FF2B5EF4-FFF2-40B4-BE49-F238E27FC236}">
                <a16:creationId xmlns:a16="http://schemas.microsoft.com/office/drawing/2014/main" id="{CDD77C66-FAD0-C303-DCB8-16187B9020F1}"/>
              </a:ext>
            </a:extLst>
          </p:cNvPr>
          <p:cNvGraphicFramePr>
            <a:graphicFrameLocks noGrp="1"/>
          </p:cNvGraphicFramePr>
          <p:nvPr>
            <p:ph idx="1"/>
            <p:extLst>
              <p:ext uri="{D42A27DB-BD31-4B8C-83A1-F6EECF244321}">
                <p14:modId xmlns:p14="http://schemas.microsoft.com/office/powerpoint/2010/main" val="3888603273"/>
              </p:ext>
            </p:extLst>
          </p:nvPr>
        </p:nvGraphicFramePr>
        <p:xfrm>
          <a:off x="4795736" y="596947"/>
          <a:ext cx="7218661" cy="5870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93503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776E-DAD3-20C7-A09D-B821C096A9A7}"/>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8BF75310-5B32-8034-0129-A026DC052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907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7DFA52A3-6AF3-1AF1-8BB2-4CD93C7C1886}"/>
              </a:ext>
            </a:extLst>
          </p:cNvPr>
          <p:cNvSpPr>
            <a:spLocks noGrp="1"/>
          </p:cNvSpPr>
          <p:nvPr>
            <p:ph type="title"/>
          </p:nvPr>
        </p:nvSpPr>
        <p:spPr>
          <a:xfrm>
            <a:off x="1259892" y="3101093"/>
            <a:ext cx="2799187" cy="3029344"/>
          </a:xfrm>
        </p:spPr>
        <p:txBody>
          <a:bodyPr>
            <a:normAutofit/>
          </a:bodyPr>
          <a:lstStyle/>
          <a:p>
            <a:r>
              <a:rPr kumimoji="1" lang="ja-JP" altLang="en-US" dirty="0">
                <a:solidFill>
                  <a:schemeClr val="bg1"/>
                </a:solidFill>
              </a:rPr>
              <a:t>第２象限</a:t>
            </a:r>
            <a:br>
              <a:rPr kumimoji="1" lang="en-US" altLang="ja-JP" dirty="0">
                <a:solidFill>
                  <a:schemeClr val="bg1"/>
                </a:solidFill>
              </a:rPr>
            </a:br>
            <a:r>
              <a:rPr kumimoji="1" lang="ja-JP" altLang="en-US" dirty="0">
                <a:solidFill>
                  <a:schemeClr val="bg1"/>
                </a:solidFill>
              </a:rPr>
              <a:t>緊急では</a:t>
            </a:r>
            <a:br>
              <a:rPr kumimoji="1" lang="en-US" altLang="ja-JP" dirty="0">
                <a:solidFill>
                  <a:schemeClr val="bg1"/>
                </a:solidFill>
              </a:rPr>
            </a:br>
            <a:r>
              <a:rPr kumimoji="1" lang="ja-JP" altLang="en-US" dirty="0">
                <a:solidFill>
                  <a:schemeClr val="bg1"/>
                </a:solidFill>
              </a:rPr>
              <a:t>ないが</a:t>
            </a:r>
            <a:br>
              <a:rPr kumimoji="1" lang="en-US" altLang="ja-JP" dirty="0">
                <a:solidFill>
                  <a:schemeClr val="bg1"/>
                </a:solidFill>
              </a:rPr>
            </a:br>
            <a:r>
              <a:rPr kumimoji="1" lang="ja-JP" altLang="en-US" dirty="0">
                <a:solidFill>
                  <a:schemeClr val="bg1"/>
                </a:solidFill>
              </a:rPr>
              <a:t>重要なこと</a:t>
            </a:r>
            <a:br>
              <a:rPr kumimoji="1" lang="en-US" altLang="ja-JP" dirty="0">
                <a:solidFill>
                  <a:schemeClr val="bg1"/>
                </a:solidFill>
              </a:rPr>
            </a:br>
            <a:endParaRPr kumimoji="1" lang="ja-JP" altLang="en-US" dirty="0">
              <a:solidFill>
                <a:schemeClr val="bg1"/>
              </a:solidFill>
            </a:endParaRPr>
          </a:p>
        </p:txBody>
      </p:sp>
      <p:sp>
        <p:nvSpPr>
          <p:cNvPr id="20" name="Freeform 11">
            <a:extLst>
              <a:ext uri="{FF2B5EF4-FFF2-40B4-BE49-F238E27FC236}">
                <a16:creationId xmlns:a16="http://schemas.microsoft.com/office/drawing/2014/main" id="{BFBC083B-8B25-8AF5-9EF3-213AC28964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 useBgFill="1">
        <p:nvSpPr>
          <p:cNvPr id="22" name="Rectangle 21">
            <a:extLst>
              <a:ext uri="{FF2B5EF4-FFF2-40B4-BE49-F238E27FC236}">
                <a16:creationId xmlns:a16="http://schemas.microsoft.com/office/drawing/2014/main" id="{B5426FDC-BDA0-0465-987C-87174977A9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コンテンツ プレースホルダー 2">
            <a:extLst>
              <a:ext uri="{FF2B5EF4-FFF2-40B4-BE49-F238E27FC236}">
                <a16:creationId xmlns:a16="http://schemas.microsoft.com/office/drawing/2014/main" id="{4425F395-79DE-5039-603D-332D1DFF4D68}"/>
              </a:ext>
            </a:extLst>
          </p:cNvPr>
          <p:cNvGraphicFramePr>
            <a:graphicFrameLocks noGrp="1"/>
          </p:cNvGraphicFramePr>
          <p:nvPr>
            <p:ph idx="1"/>
            <p:extLst>
              <p:ext uri="{D42A27DB-BD31-4B8C-83A1-F6EECF244321}">
                <p14:modId xmlns:p14="http://schemas.microsoft.com/office/powerpoint/2010/main" val="681655554"/>
              </p:ext>
            </p:extLst>
          </p:nvPr>
        </p:nvGraphicFramePr>
        <p:xfrm>
          <a:off x="4795736" y="596947"/>
          <a:ext cx="7218661" cy="5870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18716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335E2-790A-A982-42FB-54D73791C8FE}"/>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B8D65B4D-ACE1-43D1-7CB0-65E37C773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907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66108381-E87B-830B-FD3F-1004D2C844F4}"/>
              </a:ext>
            </a:extLst>
          </p:cNvPr>
          <p:cNvSpPr>
            <a:spLocks noGrp="1"/>
          </p:cNvSpPr>
          <p:nvPr>
            <p:ph type="title"/>
          </p:nvPr>
        </p:nvSpPr>
        <p:spPr>
          <a:xfrm>
            <a:off x="1259892" y="3101093"/>
            <a:ext cx="2799187" cy="3029344"/>
          </a:xfrm>
        </p:spPr>
        <p:txBody>
          <a:bodyPr>
            <a:normAutofit/>
          </a:bodyPr>
          <a:lstStyle/>
          <a:p>
            <a:r>
              <a:rPr kumimoji="1" lang="ja-JP" altLang="en-US" dirty="0">
                <a:solidFill>
                  <a:schemeClr val="bg1"/>
                </a:solidFill>
              </a:rPr>
              <a:t>第</a:t>
            </a:r>
            <a:r>
              <a:rPr lang="ja-JP" altLang="en-US" dirty="0">
                <a:solidFill>
                  <a:schemeClr val="bg1"/>
                </a:solidFill>
              </a:rPr>
              <a:t>３</a:t>
            </a:r>
            <a:r>
              <a:rPr kumimoji="1" lang="ja-JP" altLang="en-US" dirty="0">
                <a:solidFill>
                  <a:schemeClr val="bg1"/>
                </a:solidFill>
              </a:rPr>
              <a:t>象限</a:t>
            </a:r>
            <a:br>
              <a:rPr kumimoji="1" lang="en-US" altLang="ja-JP" dirty="0">
                <a:solidFill>
                  <a:schemeClr val="bg1"/>
                </a:solidFill>
              </a:rPr>
            </a:br>
            <a:r>
              <a:rPr kumimoji="1" lang="ja-JP" altLang="en-US" dirty="0">
                <a:solidFill>
                  <a:schemeClr val="bg1"/>
                </a:solidFill>
              </a:rPr>
              <a:t>緊急</a:t>
            </a:r>
            <a:r>
              <a:rPr lang="ja-JP" altLang="en-US" dirty="0">
                <a:solidFill>
                  <a:schemeClr val="bg1"/>
                </a:solidFill>
              </a:rPr>
              <a:t>だが</a:t>
            </a:r>
            <a:br>
              <a:rPr kumimoji="1" lang="en-US" altLang="ja-JP" dirty="0">
                <a:solidFill>
                  <a:schemeClr val="bg1"/>
                </a:solidFill>
              </a:rPr>
            </a:br>
            <a:r>
              <a:rPr kumimoji="1" lang="ja-JP" altLang="en-US" dirty="0">
                <a:solidFill>
                  <a:schemeClr val="bg1"/>
                </a:solidFill>
              </a:rPr>
              <a:t>重要では</a:t>
            </a:r>
            <a:br>
              <a:rPr kumimoji="1" lang="en-US" altLang="ja-JP" dirty="0">
                <a:solidFill>
                  <a:schemeClr val="bg1"/>
                </a:solidFill>
              </a:rPr>
            </a:br>
            <a:r>
              <a:rPr kumimoji="1" lang="ja-JP" altLang="en-US" dirty="0">
                <a:solidFill>
                  <a:schemeClr val="bg1"/>
                </a:solidFill>
              </a:rPr>
              <a:t>ないこと</a:t>
            </a:r>
            <a:br>
              <a:rPr kumimoji="1" lang="en-US" altLang="ja-JP" dirty="0">
                <a:solidFill>
                  <a:schemeClr val="bg1"/>
                </a:solidFill>
              </a:rPr>
            </a:br>
            <a:endParaRPr kumimoji="1" lang="ja-JP" altLang="en-US" dirty="0">
              <a:solidFill>
                <a:schemeClr val="bg1"/>
              </a:solidFill>
            </a:endParaRPr>
          </a:p>
        </p:txBody>
      </p:sp>
      <p:sp>
        <p:nvSpPr>
          <p:cNvPr id="20" name="Freeform 11">
            <a:extLst>
              <a:ext uri="{FF2B5EF4-FFF2-40B4-BE49-F238E27FC236}">
                <a16:creationId xmlns:a16="http://schemas.microsoft.com/office/drawing/2014/main" id="{C587EC44-6127-B581-C414-0B1C812330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 useBgFill="1">
        <p:nvSpPr>
          <p:cNvPr id="22" name="Rectangle 21">
            <a:extLst>
              <a:ext uri="{FF2B5EF4-FFF2-40B4-BE49-F238E27FC236}">
                <a16:creationId xmlns:a16="http://schemas.microsoft.com/office/drawing/2014/main" id="{ADB9E162-8000-61E3-D145-CB7615DB5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コンテンツ プレースホルダー 2">
            <a:extLst>
              <a:ext uri="{FF2B5EF4-FFF2-40B4-BE49-F238E27FC236}">
                <a16:creationId xmlns:a16="http://schemas.microsoft.com/office/drawing/2014/main" id="{CED56240-E419-706E-6EF2-2203D9CC0631}"/>
              </a:ext>
            </a:extLst>
          </p:cNvPr>
          <p:cNvGraphicFramePr>
            <a:graphicFrameLocks noGrp="1"/>
          </p:cNvGraphicFramePr>
          <p:nvPr>
            <p:ph idx="1"/>
            <p:extLst>
              <p:ext uri="{D42A27DB-BD31-4B8C-83A1-F6EECF244321}">
                <p14:modId xmlns:p14="http://schemas.microsoft.com/office/powerpoint/2010/main" val="1972348781"/>
              </p:ext>
            </p:extLst>
          </p:nvPr>
        </p:nvGraphicFramePr>
        <p:xfrm>
          <a:off x="4795736" y="596947"/>
          <a:ext cx="7218661" cy="5870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31756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2644C-247F-F33B-F7A9-65A820239F50}"/>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5AB418B4-EB75-4348-9563-406B5467D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907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86C9BB89-0837-B594-DFCB-5AF02EF05ACC}"/>
              </a:ext>
            </a:extLst>
          </p:cNvPr>
          <p:cNvSpPr>
            <a:spLocks noGrp="1"/>
          </p:cNvSpPr>
          <p:nvPr>
            <p:ph type="title"/>
          </p:nvPr>
        </p:nvSpPr>
        <p:spPr>
          <a:xfrm>
            <a:off x="1259892" y="3101093"/>
            <a:ext cx="2799187" cy="3029344"/>
          </a:xfrm>
        </p:spPr>
        <p:txBody>
          <a:bodyPr>
            <a:normAutofit/>
          </a:bodyPr>
          <a:lstStyle/>
          <a:p>
            <a:r>
              <a:rPr kumimoji="1" lang="ja-JP" altLang="en-US" dirty="0">
                <a:solidFill>
                  <a:schemeClr val="bg1"/>
                </a:solidFill>
              </a:rPr>
              <a:t>第</a:t>
            </a:r>
            <a:r>
              <a:rPr lang="ja-JP" altLang="en-US" dirty="0">
                <a:solidFill>
                  <a:schemeClr val="bg1"/>
                </a:solidFill>
              </a:rPr>
              <a:t>４</a:t>
            </a:r>
            <a:r>
              <a:rPr kumimoji="1" lang="ja-JP" altLang="en-US" dirty="0">
                <a:solidFill>
                  <a:schemeClr val="bg1"/>
                </a:solidFill>
              </a:rPr>
              <a:t>象限</a:t>
            </a:r>
            <a:br>
              <a:rPr kumimoji="1" lang="en-US" altLang="ja-JP" dirty="0">
                <a:solidFill>
                  <a:schemeClr val="bg1"/>
                </a:solidFill>
              </a:rPr>
            </a:br>
            <a:r>
              <a:rPr kumimoji="1" lang="ja-JP" altLang="en-US" dirty="0">
                <a:solidFill>
                  <a:schemeClr val="bg1"/>
                </a:solidFill>
              </a:rPr>
              <a:t>緊急</a:t>
            </a:r>
            <a:r>
              <a:rPr lang="ja-JP" altLang="en-US" dirty="0">
                <a:solidFill>
                  <a:schemeClr val="bg1"/>
                </a:solidFill>
              </a:rPr>
              <a:t>でも</a:t>
            </a:r>
            <a:br>
              <a:rPr kumimoji="1" lang="en-US" altLang="ja-JP" dirty="0">
                <a:solidFill>
                  <a:schemeClr val="bg1"/>
                </a:solidFill>
              </a:rPr>
            </a:br>
            <a:r>
              <a:rPr kumimoji="1" lang="ja-JP" altLang="en-US" dirty="0">
                <a:solidFill>
                  <a:schemeClr val="bg1"/>
                </a:solidFill>
              </a:rPr>
              <a:t>重要でも</a:t>
            </a:r>
            <a:br>
              <a:rPr kumimoji="1" lang="en-US" altLang="ja-JP" dirty="0">
                <a:solidFill>
                  <a:schemeClr val="bg1"/>
                </a:solidFill>
              </a:rPr>
            </a:br>
            <a:r>
              <a:rPr kumimoji="1" lang="ja-JP" altLang="en-US" dirty="0">
                <a:solidFill>
                  <a:schemeClr val="bg1"/>
                </a:solidFill>
              </a:rPr>
              <a:t>ないこと</a:t>
            </a:r>
            <a:br>
              <a:rPr kumimoji="1" lang="en-US" altLang="ja-JP" dirty="0">
                <a:solidFill>
                  <a:schemeClr val="bg1"/>
                </a:solidFill>
              </a:rPr>
            </a:br>
            <a:endParaRPr kumimoji="1" lang="ja-JP" altLang="en-US" dirty="0">
              <a:solidFill>
                <a:schemeClr val="bg1"/>
              </a:solidFill>
            </a:endParaRPr>
          </a:p>
        </p:txBody>
      </p:sp>
      <p:sp>
        <p:nvSpPr>
          <p:cNvPr id="20" name="Freeform 11">
            <a:extLst>
              <a:ext uri="{FF2B5EF4-FFF2-40B4-BE49-F238E27FC236}">
                <a16:creationId xmlns:a16="http://schemas.microsoft.com/office/drawing/2014/main" id="{B6E6F919-0DE3-85C6-17EF-0C51C36E3B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 useBgFill="1">
        <p:nvSpPr>
          <p:cNvPr id="22" name="Rectangle 21">
            <a:extLst>
              <a:ext uri="{FF2B5EF4-FFF2-40B4-BE49-F238E27FC236}">
                <a16:creationId xmlns:a16="http://schemas.microsoft.com/office/drawing/2014/main" id="{2A399EB5-CEF1-1A74-A392-22CB813AD6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コンテンツ プレースホルダー 2">
            <a:extLst>
              <a:ext uri="{FF2B5EF4-FFF2-40B4-BE49-F238E27FC236}">
                <a16:creationId xmlns:a16="http://schemas.microsoft.com/office/drawing/2014/main" id="{193A60E9-D871-70AA-415C-6FB2BCFAA6A1}"/>
              </a:ext>
            </a:extLst>
          </p:cNvPr>
          <p:cNvGraphicFramePr>
            <a:graphicFrameLocks noGrp="1"/>
          </p:cNvGraphicFramePr>
          <p:nvPr>
            <p:ph idx="1"/>
            <p:extLst>
              <p:ext uri="{D42A27DB-BD31-4B8C-83A1-F6EECF244321}">
                <p14:modId xmlns:p14="http://schemas.microsoft.com/office/powerpoint/2010/main" val="3320119884"/>
              </p:ext>
            </p:extLst>
          </p:nvPr>
        </p:nvGraphicFramePr>
        <p:xfrm>
          <a:off x="4795736" y="596947"/>
          <a:ext cx="7218661" cy="5870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5633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5A0E22D6-C926-0C3A-F15D-98E94214DD6D}"/>
              </a:ext>
            </a:extLst>
          </p:cNvPr>
          <p:cNvSpPr>
            <a:spLocks noGrp="1"/>
          </p:cNvSpPr>
          <p:nvPr>
            <p:ph type="title"/>
          </p:nvPr>
        </p:nvSpPr>
        <p:spPr>
          <a:xfrm>
            <a:off x="640080" y="325369"/>
            <a:ext cx="3923828" cy="1737777"/>
          </a:xfrm>
        </p:spPr>
        <p:txBody>
          <a:bodyPr anchor="b">
            <a:normAutofit fontScale="90000"/>
          </a:bodyPr>
          <a:lstStyle/>
          <a:p>
            <a:r>
              <a:rPr kumimoji="1" lang="ja-JP" altLang="en-US" sz="4200" b="1" dirty="0"/>
              <a:t>第</a:t>
            </a:r>
            <a:r>
              <a:rPr lang="ja-JP" altLang="en-US" sz="4200" b="1" dirty="0"/>
              <a:t>１</a:t>
            </a:r>
            <a:r>
              <a:rPr kumimoji="1" lang="ja-JP" altLang="en-US" sz="4200" b="1" dirty="0"/>
              <a:t>象限　</a:t>
            </a:r>
            <a:br>
              <a:rPr kumimoji="1" lang="en-US" altLang="ja-JP" sz="4200" b="1" dirty="0"/>
            </a:br>
            <a:r>
              <a:rPr lang="ja-JP" altLang="en-US" sz="4200" b="1" dirty="0"/>
              <a:t>緊急</a:t>
            </a:r>
            <a:r>
              <a:rPr kumimoji="1" lang="ja-JP" altLang="en-US" sz="4200" b="1" dirty="0"/>
              <a:t>かつ重要</a:t>
            </a:r>
            <a:br>
              <a:rPr kumimoji="1" lang="en-US" altLang="ja-JP" sz="4200" b="1" dirty="0"/>
            </a:br>
            <a:r>
              <a:rPr kumimoji="1" lang="ja-JP" altLang="en-US" sz="4200" b="1" dirty="0"/>
              <a:t>に偏っている人</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0D669B7F-8FB4-E408-674B-4912DF0E5FA8}"/>
              </a:ext>
            </a:extLst>
          </p:cNvPr>
          <p:cNvSpPr>
            <a:spLocks noGrp="1"/>
          </p:cNvSpPr>
          <p:nvPr>
            <p:ph idx="1"/>
          </p:nvPr>
        </p:nvSpPr>
        <p:spPr>
          <a:xfrm>
            <a:off x="265176" y="2872898"/>
            <a:ext cx="5650882" cy="3985101"/>
          </a:xfrm>
        </p:spPr>
        <p:txBody>
          <a:bodyPr>
            <a:noAutofit/>
          </a:bodyPr>
          <a:lstStyle/>
          <a:p>
            <a:pPr marL="0" indent="0">
              <a:buNone/>
            </a:pPr>
            <a:r>
              <a:rPr kumimoji="1" lang="ja-JP" altLang="en-US" sz="2400" dirty="0"/>
              <a:t>常に「火消しに追われている」ような状態</a:t>
            </a:r>
            <a:endParaRPr kumimoji="1" lang="en-US" altLang="ja-JP" sz="2400" dirty="0"/>
          </a:p>
          <a:p>
            <a:pPr marL="0" indent="0">
              <a:buNone/>
            </a:pPr>
            <a:endParaRPr lang="en-US" altLang="ja-JP" sz="1800" dirty="0"/>
          </a:p>
          <a:p>
            <a:pPr marL="0" indent="0">
              <a:buNone/>
            </a:pPr>
            <a:r>
              <a:rPr kumimoji="1" lang="ja-JP" altLang="en-US" sz="1900" dirty="0"/>
              <a:t>予期せぬトラブルや差し迫った締め切りに追われ</a:t>
            </a:r>
            <a:endParaRPr kumimoji="1" lang="en-US" altLang="ja-JP" sz="1900" dirty="0"/>
          </a:p>
          <a:p>
            <a:pPr marL="0" indent="0">
              <a:buNone/>
            </a:pPr>
            <a:r>
              <a:rPr lang="ja-JP" altLang="en-US" sz="1900" dirty="0"/>
              <a:t>危機管理型の働き方になってしまっている</a:t>
            </a:r>
            <a:endParaRPr lang="en-US" altLang="ja-JP" sz="1900" dirty="0"/>
          </a:p>
          <a:p>
            <a:pPr marL="0" indent="0">
              <a:buNone/>
            </a:pPr>
            <a:endParaRPr kumimoji="1" lang="en-US" altLang="ja-JP" sz="1800" dirty="0"/>
          </a:p>
          <a:p>
            <a:pPr marL="0" indent="0">
              <a:buNone/>
            </a:pPr>
            <a:r>
              <a:rPr lang="ja-JP" altLang="en-US" sz="1900" dirty="0"/>
              <a:t>⇒緊急度や重要度の判断を養い</a:t>
            </a:r>
            <a:endParaRPr lang="en-US" altLang="ja-JP" sz="1900" dirty="0"/>
          </a:p>
          <a:p>
            <a:pPr marL="0" indent="0">
              <a:buNone/>
            </a:pPr>
            <a:r>
              <a:rPr lang="ja-JP" altLang="en-US" sz="1900" dirty="0"/>
              <a:t>重要だが緊急ではない</a:t>
            </a:r>
            <a:r>
              <a:rPr lang="en-US" altLang="ja-JP" sz="1900" dirty="0"/>
              <a:t>(</a:t>
            </a:r>
            <a:r>
              <a:rPr lang="ja-JP" altLang="en-US" sz="1900" dirty="0"/>
              <a:t>第２象限</a:t>
            </a:r>
            <a:r>
              <a:rPr lang="en-US" altLang="ja-JP" sz="1900" dirty="0"/>
              <a:t>)</a:t>
            </a:r>
            <a:r>
              <a:rPr lang="ja-JP" altLang="en-US" sz="1900" dirty="0"/>
              <a:t>課題に先手を打ち</a:t>
            </a:r>
            <a:endParaRPr lang="en-US" altLang="ja-JP" sz="1900" dirty="0"/>
          </a:p>
          <a:p>
            <a:pPr marL="0" indent="0">
              <a:buNone/>
            </a:pPr>
            <a:r>
              <a:rPr lang="ja-JP" altLang="en-US" sz="1900" dirty="0"/>
              <a:t>計画的に時間を確保しよう</a:t>
            </a:r>
            <a:endParaRPr lang="en-US" altLang="ja-JP" sz="1900" dirty="0"/>
          </a:p>
        </p:txBody>
      </p:sp>
      <p:pic>
        <p:nvPicPr>
          <p:cNvPr id="6" name="図 5" descr="マップ&#10;&#10;AI 生成コンテンツは誤りを含む可能性があります。">
            <a:extLst>
              <a:ext uri="{FF2B5EF4-FFF2-40B4-BE49-F238E27FC236}">
                <a16:creationId xmlns:a16="http://schemas.microsoft.com/office/drawing/2014/main" id="{5086F5BD-F6E9-E795-9EC2-531147FBC3B8}"/>
              </a:ext>
            </a:extLst>
          </p:cNvPr>
          <p:cNvPicPr>
            <a:picLocks noChangeAspect="1"/>
          </p:cNvPicPr>
          <p:nvPr/>
        </p:nvPicPr>
        <p:blipFill>
          <a:blip r:embed="rId2">
            <a:extLst>
              <a:ext uri="{28A0092B-C50C-407E-A947-70E740481C1C}">
                <a14:useLocalDpi xmlns:a14="http://schemas.microsoft.com/office/drawing/2010/main" val="0"/>
              </a:ext>
            </a:extLst>
          </a:blip>
          <a:srcRect b="303"/>
          <a:stretch>
            <a:fillRect/>
          </a:stretch>
        </p:blipFill>
        <p:spPr>
          <a:xfrm>
            <a:off x="5813421" y="304971"/>
            <a:ext cx="6266994" cy="6248058"/>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938237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A970C0-CA7B-91B0-EAEE-3E3480A2C606}"/>
              </a:ext>
            </a:extLst>
          </p:cNvPr>
          <p:cNvSpPr>
            <a:spLocks noGrp="1"/>
          </p:cNvSpPr>
          <p:nvPr>
            <p:ph type="title"/>
          </p:nvPr>
        </p:nvSpPr>
        <p:spPr>
          <a:xfrm>
            <a:off x="2225310" y="559374"/>
            <a:ext cx="9213355" cy="1280890"/>
          </a:xfrm>
        </p:spPr>
        <p:txBody>
          <a:bodyPr>
            <a:normAutofit fontScale="90000"/>
          </a:bodyPr>
          <a:lstStyle/>
          <a:p>
            <a:r>
              <a:rPr kumimoji="1" lang="ja-JP" altLang="en-US" sz="4000" dirty="0">
                <a:latin typeface="BIZ UDP明朝 Medium" panose="02020500000000000000" pitchFamily="18" charset="-128"/>
                <a:ea typeface="BIZ UDP明朝 Medium" panose="02020500000000000000" pitchFamily="18" charset="-128"/>
              </a:rPr>
              <a:t>とは言ったものの、自分自身あまり目標や夢を持てていない</a:t>
            </a:r>
            <a:r>
              <a:rPr kumimoji="1" lang="en-US" altLang="ja-JP" sz="4000" dirty="0">
                <a:latin typeface="BIZ UDP明朝 Medium" panose="02020500000000000000" pitchFamily="18" charset="-128"/>
                <a:ea typeface="BIZ UDP明朝 Medium" panose="02020500000000000000" pitchFamily="18" charset="-128"/>
              </a:rPr>
              <a:t>…</a:t>
            </a:r>
            <a:br>
              <a:rPr kumimoji="1" lang="en-US" altLang="ja-JP" sz="4000" dirty="0">
                <a:latin typeface="BIZ UDP明朝 Medium" panose="02020500000000000000" pitchFamily="18" charset="-128"/>
                <a:ea typeface="BIZ UDP明朝 Medium" panose="02020500000000000000" pitchFamily="18" charset="-128"/>
              </a:rPr>
            </a:br>
            <a:br>
              <a:rPr kumimoji="1" lang="en-US" altLang="ja-JP" sz="4400" dirty="0">
                <a:latin typeface="BIZ UDP明朝 Medium" panose="02020500000000000000" pitchFamily="18" charset="-128"/>
                <a:ea typeface="BIZ UDP明朝 Medium" panose="02020500000000000000" pitchFamily="18" charset="-128"/>
              </a:rPr>
            </a:br>
            <a:endParaRPr kumimoji="1" lang="ja-JP" altLang="en-US" sz="4400" dirty="0">
              <a:latin typeface="BIZ UDP明朝 Medium" panose="02020500000000000000" pitchFamily="18" charset="-128"/>
              <a:ea typeface="BIZ UDP明朝 Medium" panose="02020500000000000000" pitchFamily="18" charset="-128"/>
            </a:endParaRPr>
          </a:p>
        </p:txBody>
      </p:sp>
      <p:sp>
        <p:nvSpPr>
          <p:cNvPr id="3" name="コンテンツ プレースホルダー 2">
            <a:extLst>
              <a:ext uri="{FF2B5EF4-FFF2-40B4-BE49-F238E27FC236}">
                <a16:creationId xmlns:a16="http://schemas.microsoft.com/office/drawing/2014/main" id="{DEF3BE53-D9D9-301F-CA15-DC0900321DCF}"/>
              </a:ext>
            </a:extLst>
          </p:cNvPr>
          <p:cNvSpPr>
            <a:spLocks noGrp="1"/>
          </p:cNvSpPr>
          <p:nvPr>
            <p:ph idx="1"/>
          </p:nvPr>
        </p:nvSpPr>
        <p:spPr>
          <a:xfrm>
            <a:off x="1599558" y="2288673"/>
            <a:ext cx="10061873" cy="4167887"/>
          </a:xfrm>
        </p:spPr>
        <p:txBody>
          <a:bodyPr>
            <a:noAutofit/>
          </a:bodyPr>
          <a:lstStyle/>
          <a:p>
            <a:pPr marL="0" indent="0">
              <a:buNone/>
            </a:pPr>
            <a:r>
              <a:rPr lang="ja-JP" altLang="en-US" sz="2800" dirty="0"/>
              <a:t>「どんな会社にしていきたいか？」という問いかけに</a:t>
            </a:r>
            <a:endParaRPr lang="en-US" altLang="ja-JP" sz="2800" dirty="0"/>
          </a:p>
          <a:p>
            <a:pPr marL="0" indent="0">
              <a:buNone/>
            </a:pPr>
            <a:r>
              <a:rPr lang="ja-JP" altLang="en-US" sz="2800" dirty="0"/>
              <a:t>　 答えられなかった。</a:t>
            </a:r>
            <a:endParaRPr lang="en-US" altLang="ja-JP" sz="2800" dirty="0"/>
          </a:p>
          <a:p>
            <a:pPr marL="0" indent="0">
              <a:buNone/>
            </a:pPr>
            <a:endParaRPr lang="en-US" altLang="ja-JP" sz="2800" dirty="0"/>
          </a:p>
          <a:p>
            <a:pPr marL="0" indent="0">
              <a:buNone/>
            </a:pPr>
            <a:r>
              <a:rPr kumimoji="1" lang="ja-JP" altLang="en-US" sz="2800" dirty="0"/>
              <a:t>　　⇒ 考えるべきだと思ってはいるが日々の業務に追われ</a:t>
            </a:r>
            <a:endParaRPr kumimoji="1" lang="en-US" altLang="ja-JP" sz="2800" dirty="0"/>
          </a:p>
          <a:p>
            <a:pPr marL="0" indent="0">
              <a:buNone/>
            </a:pPr>
            <a:r>
              <a:rPr lang="ja-JP" altLang="en-US" sz="2800" dirty="0"/>
              <a:t>　　　　考える余裕が持てていない。</a:t>
            </a:r>
            <a:endParaRPr lang="en-US" altLang="ja-JP" sz="2800" dirty="0"/>
          </a:p>
          <a:p>
            <a:pPr marL="0" indent="0">
              <a:buNone/>
            </a:pPr>
            <a:r>
              <a:rPr lang="ja-JP" altLang="en-US" sz="2800" dirty="0"/>
              <a:t>　　　    社長になった時に考えればいいという甘い考え</a:t>
            </a:r>
            <a:endParaRPr lang="en-US" altLang="ja-JP" sz="2800" dirty="0"/>
          </a:p>
          <a:p>
            <a:pPr marL="0" indent="0">
              <a:buNone/>
            </a:pPr>
            <a:endParaRPr lang="en-US" altLang="ja-JP" sz="2800" dirty="0"/>
          </a:p>
          <a:p>
            <a:pPr marL="0" indent="0">
              <a:buNone/>
            </a:pPr>
            <a:r>
              <a:rPr lang="ja-JP" altLang="en-US" sz="2800" dirty="0"/>
              <a:t>　　　　</a:t>
            </a:r>
            <a:endParaRPr kumimoji="1" lang="en-US" altLang="ja-JP" sz="2800" dirty="0"/>
          </a:p>
        </p:txBody>
      </p:sp>
    </p:spTree>
    <p:extLst>
      <p:ext uri="{BB962C8B-B14F-4D97-AF65-F5344CB8AC3E}">
        <p14:creationId xmlns:p14="http://schemas.microsoft.com/office/powerpoint/2010/main" val="196957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CBFB4-EFF5-FEE9-9893-010B51EC2EDE}"/>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図 6" descr="レゴ, おもちゃ が含まれている画像&#10;&#10;AI 生成コンテンツは誤りを含む可能性があります。">
            <a:extLst>
              <a:ext uri="{FF2B5EF4-FFF2-40B4-BE49-F238E27FC236}">
                <a16:creationId xmlns:a16="http://schemas.microsoft.com/office/drawing/2014/main" id="{5FA73953-4599-DE87-C71E-FC42DFAAFBBE}"/>
              </a:ext>
            </a:extLst>
          </p:cNvPr>
          <p:cNvPicPr>
            <a:picLocks noChangeAspect="1"/>
          </p:cNvPicPr>
          <p:nvPr/>
        </p:nvPicPr>
        <p:blipFill>
          <a:blip r:embed="rId2">
            <a:extLst>
              <a:ext uri="{28A0092B-C50C-407E-A947-70E740481C1C}">
                <a14:useLocalDpi xmlns:a14="http://schemas.microsoft.com/office/drawing/2010/main" val="0"/>
              </a:ext>
            </a:extLst>
          </a:blip>
          <a:srcRect t="16143" b="12934"/>
          <a:stretch>
            <a:fillRect/>
          </a:stretch>
        </p:blipFill>
        <p:spPr>
          <a:xfrm>
            <a:off x="3266823" y="178034"/>
            <a:ext cx="9669642" cy="6857990"/>
          </a:xfrm>
          <a:prstGeom prst="rect">
            <a:avLst/>
          </a:prstGeom>
        </p:spPr>
      </p:pic>
      <p:sp>
        <p:nvSpPr>
          <p:cNvPr id="14"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C8E7854A-5DC6-1772-D46D-AD41270F88D6}"/>
              </a:ext>
            </a:extLst>
          </p:cNvPr>
          <p:cNvSpPr>
            <a:spLocks noGrp="1"/>
          </p:cNvSpPr>
          <p:nvPr>
            <p:ph type="title"/>
          </p:nvPr>
        </p:nvSpPr>
        <p:spPr>
          <a:xfrm>
            <a:off x="425506" y="178034"/>
            <a:ext cx="4376806" cy="1899912"/>
          </a:xfrm>
        </p:spPr>
        <p:txBody>
          <a:bodyPr>
            <a:normAutofit fontScale="90000"/>
          </a:bodyPr>
          <a:lstStyle/>
          <a:p>
            <a:r>
              <a:rPr kumimoji="1" lang="ja-JP" altLang="en-US" sz="4000" dirty="0"/>
              <a:t>第２象限　</a:t>
            </a:r>
            <a:br>
              <a:rPr kumimoji="1" lang="en-US" altLang="ja-JP" sz="4000" dirty="0"/>
            </a:br>
            <a:r>
              <a:rPr kumimoji="1" lang="ja-JP" altLang="en-US" sz="4000" dirty="0"/>
              <a:t>緊急ではないが</a:t>
            </a:r>
            <a:r>
              <a:rPr lang="ja-JP" altLang="en-US" sz="4000" dirty="0"/>
              <a:t>重要</a:t>
            </a:r>
            <a:br>
              <a:rPr kumimoji="1" lang="en-US" altLang="ja-JP" sz="4000" dirty="0"/>
            </a:br>
            <a:r>
              <a:rPr kumimoji="1" lang="ja-JP" altLang="en-US" sz="4000" dirty="0"/>
              <a:t>に偏っている人</a:t>
            </a:r>
          </a:p>
        </p:txBody>
      </p:sp>
      <p:sp>
        <p:nvSpPr>
          <p:cNvPr id="3" name="コンテンツ プレースホルダー 2">
            <a:extLst>
              <a:ext uri="{FF2B5EF4-FFF2-40B4-BE49-F238E27FC236}">
                <a16:creationId xmlns:a16="http://schemas.microsoft.com/office/drawing/2014/main" id="{456C6A6D-4B57-4A8C-8FB5-82EA6CFA81B0}"/>
              </a:ext>
            </a:extLst>
          </p:cNvPr>
          <p:cNvSpPr>
            <a:spLocks noGrp="1"/>
          </p:cNvSpPr>
          <p:nvPr>
            <p:ph idx="1"/>
          </p:nvPr>
        </p:nvSpPr>
        <p:spPr>
          <a:xfrm>
            <a:off x="425506" y="2532807"/>
            <a:ext cx="4057482" cy="3840107"/>
          </a:xfrm>
        </p:spPr>
        <p:txBody>
          <a:bodyPr>
            <a:normAutofit/>
          </a:bodyPr>
          <a:lstStyle/>
          <a:p>
            <a:pPr marL="0" indent="0">
              <a:buNone/>
            </a:pPr>
            <a:r>
              <a:rPr lang="ja-JP" altLang="en-US" sz="2400" dirty="0"/>
              <a:t>理想的な時間管理が</a:t>
            </a:r>
            <a:endParaRPr lang="en-US" altLang="ja-JP" sz="2400" dirty="0"/>
          </a:p>
          <a:p>
            <a:pPr marL="0" indent="0">
              <a:buNone/>
            </a:pPr>
            <a:r>
              <a:rPr lang="ja-JP" altLang="en-US" sz="2400" dirty="0"/>
              <a:t>できている状態</a:t>
            </a:r>
            <a:endParaRPr lang="en-US" altLang="ja-JP" sz="2400" dirty="0"/>
          </a:p>
          <a:p>
            <a:pPr marL="0" indent="0">
              <a:buNone/>
            </a:pPr>
            <a:endParaRPr kumimoji="1" lang="en-US" altLang="ja-JP" sz="1800" dirty="0"/>
          </a:p>
          <a:p>
            <a:pPr marL="0" indent="0">
              <a:buNone/>
            </a:pPr>
            <a:r>
              <a:rPr lang="ja-JP" altLang="en-US" sz="1800" dirty="0"/>
              <a:t>計画的に重要タスクに取り組むことで</a:t>
            </a:r>
            <a:endParaRPr lang="en-US" altLang="ja-JP" sz="1800" dirty="0"/>
          </a:p>
          <a:p>
            <a:pPr marL="0" indent="0">
              <a:buNone/>
            </a:pPr>
            <a:r>
              <a:rPr kumimoji="1" lang="ja-JP" altLang="en-US" sz="1800" dirty="0"/>
              <a:t>成果が出やすく効率も良い</a:t>
            </a:r>
            <a:endParaRPr kumimoji="1" lang="en-US" altLang="ja-JP" sz="1800" dirty="0"/>
          </a:p>
          <a:p>
            <a:pPr marL="0" indent="0">
              <a:buNone/>
            </a:pPr>
            <a:endParaRPr lang="en-US" altLang="ja-JP" sz="1800" dirty="0"/>
          </a:p>
          <a:p>
            <a:pPr marL="0" indent="0">
              <a:buNone/>
            </a:pPr>
            <a:r>
              <a:rPr kumimoji="1" lang="ja-JP" altLang="en-US" sz="1800" dirty="0"/>
              <a:t>⇒緊急タスクへの即応性を鍛えよう</a:t>
            </a:r>
            <a:endParaRPr kumimoji="1" lang="en-US" altLang="ja-JP" sz="1800" dirty="0"/>
          </a:p>
          <a:p>
            <a:pPr marL="0" indent="0">
              <a:buNone/>
            </a:pPr>
            <a:r>
              <a:rPr lang="ja-JP" altLang="en-US" sz="1800" dirty="0"/>
              <a:t>　他者へ任せることを作り、</a:t>
            </a:r>
            <a:endParaRPr lang="en-US" altLang="ja-JP" sz="1800" dirty="0"/>
          </a:p>
          <a:p>
            <a:pPr marL="0" indent="0">
              <a:buNone/>
            </a:pPr>
            <a:r>
              <a:rPr lang="ja-JP" altLang="en-US" sz="1800" dirty="0"/>
              <a:t>計画と実行のバランスを整えよう</a:t>
            </a:r>
            <a:endParaRPr kumimoji="1" lang="en-US" altLang="ja-JP" sz="1800" dirty="0"/>
          </a:p>
        </p:txBody>
      </p:sp>
    </p:spTree>
    <p:extLst>
      <p:ext uri="{BB962C8B-B14F-4D97-AF65-F5344CB8AC3E}">
        <p14:creationId xmlns:p14="http://schemas.microsoft.com/office/powerpoint/2010/main" val="91965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2302A-3478-6234-00D8-DB8AC38568D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FA32323D-9CC3-666C-9D8B-76B353D2F0F7}"/>
              </a:ext>
            </a:extLst>
          </p:cNvPr>
          <p:cNvSpPr>
            <a:spLocks noGrp="1"/>
          </p:cNvSpPr>
          <p:nvPr>
            <p:ph type="title"/>
          </p:nvPr>
        </p:nvSpPr>
        <p:spPr>
          <a:xfrm>
            <a:off x="5297762" y="329184"/>
            <a:ext cx="6251110" cy="1783080"/>
          </a:xfrm>
        </p:spPr>
        <p:txBody>
          <a:bodyPr anchor="b">
            <a:normAutofit/>
          </a:bodyPr>
          <a:lstStyle/>
          <a:p>
            <a:r>
              <a:rPr kumimoji="1" lang="ja-JP" altLang="en-US" sz="3800" b="1" dirty="0"/>
              <a:t>第</a:t>
            </a:r>
            <a:r>
              <a:rPr lang="ja-JP" altLang="en-US" sz="3800" b="1" dirty="0"/>
              <a:t>３</a:t>
            </a:r>
            <a:r>
              <a:rPr kumimoji="1" lang="ja-JP" altLang="en-US" sz="3800" b="1" dirty="0"/>
              <a:t>象限　</a:t>
            </a:r>
            <a:br>
              <a:rPr kumimoji="1" lang="en-US" altLang="ja-JP" sz="3800" b="1" dirty="0"/>
            </a:br>
            <a:r>
              <a:rPr kumimoji="1" lang="ja-JP" altLang="en-US" sz="3800" b="1" dirty="0"/>
              <a:t>緊急だが</a:t>
            </a:r>
            <a:r>
              <a:rPr lang="ja-JP" altLang="en-US" sz="3800" b="1" dirty="0"/>
              <a:t>重要ではない</a:t>
            </a:r>
            <a:br>
              <a:rPr kumimoji="1" lang="en-US" altLang="ja-JP" sz="3800" b="1" dirty="0"/>
            </a:br>
            <a:r>
              <a:rPr kumimoji="1" lang="ja-JP" altLang="en-US" sz="3800" b="1" dirty="0"/>
              <a:t>に偏っている人</a:t>
            </a:r>
          </a:p>
        </p:txBody>
      </p:sp>
      <p:pic>
        <p:nvPicPr>
          <p:cNvPr id="5" name="図 4" descr="マップ&#10;&#10;AI 生成コンテンツは誤りを含む可能性があります。">
            <a:extLst>
              <a:ext uri="{FF2B5EF4-FFF2-40B4-BE49-F238E27FC236}">
                <a16:creationId xmlns:a16="http://schemas.microsoft.com/office/drawing/2014/main" id="{4D42FAB4-E0EB-1AD7-0BDA-3D8B69955E5A}"/>
              </a:ext>
            </a:extLst>
          </p:cNvPr>
          <p:cNvPicPr>
            <a:picLocks noChangeAspect="1"/>
          </p:cNvPicPr>
          <p:nvPr/>
        </p:nvPicPr>
        <p:blipFill>
          <a:blip r:embed="rId2">
            <a:extLst>
              <a:ext uri="{28A0092B-C50C-407E-A947-70E740481C1C}">
                <a14:useLocalDpi xmlns:a14="http://schemas.microsoft.com/office/drawing/2010/main" val="0"/>
              </a:ext>
            </a:extLst>
          </a:blip>
          <a:srcRect l="3208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2DA2E54F-70F2-4267-29DC-938DC85EB31B}"/>
              </a:ext>
            </a:extLst>
          </p:cNvPr>
          <p:cNvSpPr>
            <a:spLocks noGrp="1"/>
          </p:cNvSpPr>
          <p:nvPr>
            <p:ph idx="1"/>
          </p:nvPr>
        </p:nvSpPr>
        <p:spPr>
          <a:xfrm>
            <a:off x="5297762" y="2706624"/>
            <a:ext cx="6251110" cy="3483864"/>
          </a:xfrm>
        </p:spPr>
        <p:txBody>
          <a:bodyPr>
            <a:normAutofit/>
          </a:bodyPr>
          <a:lstStyle/>
          <a:p>
            <a:pPr marL="0" indent="0">
              <a:buNone/>
            </a:pPr>
            <a:r>
              <a:rPr lang="ja-JP" altLang="en-US" sz="2000" dirty="0"/>
              <a:t>忙しいけど成果につながりにくい状態</a:t>
            </a:r>
            <a:endParaRPr lang="en-US" altLang="ja-JP" sz="2000" dirty="0"/>
          </a:p>
          <a:p>
            <a:pPr marL="0" indent="0">
              <a:buNone/>
            </a:pPr>
            <a:r>
              <a:rPr lang="ja-JP" altLang="en-US" sz="2000" dirty="0"/>
              <a:t>かもしれません</a:t>
            </a:r>
            <a:endParaRPr lang="en-US" altLang="ja-JP" sz="2000" dirty="0"/>
          </a:p>
          <a:p>
            <a:pPr marL="0" indent="0">
              <a:buNone/>
            </a:pPr>
            <a:endParaRPr lang="en-US" altLang="ja-JP" sz="1900" dirty="0"/>
          </a:p>
          <a:p>
            <a:pPr marL="0" indent="0">
              <a:buNone/>
            </a:pPr>
            <a:r>
              <a:rPr lang="ja-JP" altLang="en-US" sz="1900" dirty="0"/>
              <a:t>⇒「</a:t>
            </a:r>
            <a:r>
              <a:rPr lang="ja-JP" altLang="en-US" sz="1900" b="1" dirty="0"/>
              <a:t>任せる</a:t>
            </a:r>
            <a:r>
              <a:rPr lang="ja-JP" altLang="en-US" sz="1900" dirty="0"/>
              <a:t>」という意識が大事！</a:t>
            </a:r>
            <a:endParaRPr lang="en-US" altLang="ja-JP" sz="1900" dirty="0"/>
          </a:p>
          <a:p>
            <a:pPr marL="0" indent="0">
              <a:buNone/>
            </a:pPr>
            <a:r>
              <a:rPr lang="ja-JP" altLang="en-US" sz="1900" dirty="0"/>
              <a:t>　  自分じゃなくてもできることは</a:t>
            </a:r>
            <a:endParaRPr lang="en-US" altLang="ja-JP" sz="1900" dirty="0"/>
          </a:p>
          <a:p>
            <a:pPr marL="0" indent="0">
              <a:buNone/>
            </a:pPr>
            <a:r>
              <a:rPr lang="ja-JP" altLang="en-US" sz="1900" dirty="0"/>
              <a:t>　  積極的に他の人に任せよう</a:t>
            </a:r>
            <a:endParaRPr lang="en-US" altLang="ja-JP" sz="1900" dirty="0"/>
          </a:p>
          <a:p>
            <a:pPr marL="0" indent="0">
              <a:buNone/>
            </a:pPr>
            <a:r>
              <a:rPr lang="ja-JP" altLang="en-US" sz="1900" dirty="0"/>
              <a:t>　  </a:t>
            </a:r>
            <a:endParaRPr lang="en-US" altLang="ja-JP" sz="1900" dirty="0"/>
          </a:p>
          <a:p>
            <a:pPr marL="0" indent="0">
              <a:buNone/>
            </a:pPr>
            <a:r>
              <a:rPr lang="ja-JP" altLang="en-US" sz="1900" dirty="0"/>
              <a:t>　  任せるのが難しい場合はそのタスクを効率化、</a:t>
            </a:r>
            <a:endParaRPr lang="en-US" altLang="ja-JP" sz="1900" dirty="0"/>
          </a:p>
          <a:p>
            <a:pPr marL="0" indent="0">
              <a:buNone/>
            </a:pPr>
            <a:r>
              <a:rPr lang="ja-JP" altLang="en-US" sz="1900" dirty="0"/>
              <a:t>　  自動化できないかを考えよう</a:t>
            </a:r>
            <a:r>
              <a:rPr lang="en-US" altLang="ja-JP" sz="1900" dirty="0"/>
              <a:t>(AI</a:t>
            </a:r>
            <a:r>
              <a:rPr lang="ja-JP" altLang="en-US" sz="1900" dirty="0"/>
              <a:t>の活用など</a:t>
            </a:r>
            <a:r>
              <a:rPr lang="en-US" altLang="ja-JP" sz="1900" dirty="0"/>
              <a:t>)</a:t>
            </a:r>
          </a:p>
        </p:txBody>
      </p:sp>
    </p:spTree>
    <p:extLst>
      <p:ext uri="{BB962C8B-B14F-4D97-AF65-F5344CB8AC3E}">
        <p14:creationId xmlns:p14="http://schemas.microsoft.com/office/powerpoint/2010/main" val="391335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16AFF-E67F-BDB8-0E02-5F700ECB6294}"/>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16F816A6-0DBD-24F3-2285-56EE7638FFC0}"/>
              </a:ext>
            </a:extLst>
          </p:cNvPr>
          <p:cNvSpPr>
            <a:spLocks noGrp="1"/>
          </p:cNvSpPr>
          <p:nvPr>
            <p:ph type="title"/>
          </p:nvPr>
        </p:nvSpPr>
        <p:spPr>
          <a:xfrm>
            <a:off x="630936" y="585215"/>
            <a:ext cx="4818888" cy="1536193"/>
          </a:xfrm>
        </p:spPr>
        <p:txBody>
          <a:bodyPr anchor="b">
            <a:normAutofit/>
          </a:bodyPr>
          <a:lstStyle/>
          <a:p>
            <a:r>
              <a:rPr kumimoji="1" lang="ja-JP" altLang="en-US" sz="3200" b="1" dirty="0"/>
              <a:t>第４象限　</a:t>
            </a:r>
            <a:br>
              <a:rPr kumimoji="1" lang="en-US" altLang="ja-JP" sz="3200" b="1" dirty="0"/>
            </a:br>
            <a:r>
              <a:rPr kumimoji="1" lang="ja-JP" altLang="en-US" sz="3200" b="1" dirty="0"/>
              <a:t>緊急でも</a:t>
            </a:r>
            <a:r>
              <a:rPr lang="ja-JP" altLang="en-US" sz="3200" b="1" dirty="0"/>
              <a:t>重要でもない</a:t>
            </a:r>
            <a:br>
              <a:rPr kumimoji="1" lang="en-US" altLang="ja-JP" sz="3200" b="1" dirty="0"/>
            </a:br>
            <a:r>
              <a:rPr kumimoji="1" lang="ja-JP" altLang="en-US" sz="3200" b="1" dirty="0"/>
              <a:t>に偏っている人</a:t>
            </a:r>
          </a:p>
        </p:txBody>
      </p:sp>
      <p:sp>
        <p:nvSpPr>
          <p:cNvPr id="15"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7F13213A-745B-242A-003F-F7CF28485026}"/>
              </a:ext>
            </a:extLst>
          </p:cNvPr>
          <p:cNvSpPr>
            <a:spLocks noGrp="1"/>
          </p:cNvSpPr>
          <p:nvPr>
            <p:ph idx="1"/>
          </p:nvPr>
        </p:nvSpPr>
        <p:spPr>
          <a:xfrm>
            <a:off x="646176" y="2962657"/>
            <a:ext cx="4818888" cy="3547872"/>
          </a:xfrm>
        </p:spPr>
        <p:txBody>
          <a:bodyPr anchor="t">
            <a:normAutofit/>
          </a:bodyPr>
          <a:lstStyle/>
          <a:p>
            <a:pPr marL="0" indent="0">
              <a:buNone/>
            </a:pPr>
            <a:r>
              <a:rPr lang="ja-JP" altLang="en-US" sz="2200" dirty="0"/>
              <a:t>時間を持て余しているか、</a:t>
            </a:r>
            <a:endParaRPr lang="en-US" altLang="ja-JP" sz="2200" dirty="0"/>
          </a:p>
          <a:p>
            <a:pPr marL="0" indent="0">
              <a:buNone/>
            </a:pPr>
            <a:r>
              <a:rPr lang="ja-JP" altLang="en-US" sz="2200" dirty="0"/>
              <a:t>無意識のうちに時間を浪費している</a:t>
            </a:r>
            <a:endParaRPr lang="en-US" altLang="ja-JP" sz="2200" dirty="0"/>
          </a:p>
          <a:p>
            <a:pPr marL="0" indent="0">
              <a:buNone/>
            </a:pPr>
            <a:endParaRPr lang="en-US" altLang="ja-JP" sz="2200" dirty="0"/>
          </a:p>
        </p:txBody>
      </p:sp>
      <p:pic>
        <p:nvPicPr>
          <p:cNvPr id="8" name="図 7" descr="ダイアグラム が含まれている画像&#10;&#10;AI 生成コンテンツは誤りを含む可能性があります。">
            <a:extLst>
              <a:ext uri="{FF2B5EF4-FFF2-40B4-BE49-F238E27FC236}">
                <a16:creationId xmlns:a16="http://schemas.microsoft.com/office/drawing/2014/main" id="{004FF0F4-8050-53FD-CB30-CFF9E56280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9048" y="699516"/>
            <a:ext cx="5458968" cy="5458968"/>
          </a:xfrm>
          <a:prstGeom prst="rect">
            <a:avLst/>
          </a:prstGeom>
        </p:spPr>
      </p:pic>
      <p:sp>
        <p:nvSpPr>
          <p:cNvPr id="9" name="テキスト ボックス 8">
            <a:extLst>
              <a:ext uri="{FF2B5EF4-FFF2-40B4-BE49-F238E27FC236}">
                <a16:creationId xmlns:a16="http://schemas.microsoft.com/office/drawing/2014/main" id="{E41A67A3-0F72-7E5C-DC8C-D885079798DD}"/>
              </a:ext>
            </a:extLst>
          </p:cNvPr>
          <p:cNvSpPr txBox="1"/>
          <p:nvPr/>
        </p:nvSpPr>
        <p:spPr>
          <a:xfrm>
            <a:off x="286605" y="4075242"/>
            <a:ext cx="7520559" cy="1938992"/>
          </a:xfrm>
          <a:prstGeom prst="rect">
            <a:avLst/>
          </a:prstGeom>
          <a:noFill/>
        </p:spPr>
        <p:txBody>
          <a:bodyPr wrap="square">
            <a:spAutoFit/>
          </a:bodyPr>
          <a:lstStyle/>
          <a:p>
            <a:pPr marL="0" indent="0">
              <a:buNone/>
            </a:pPr>
            <a:r>
              <a:rPr lang="ja-JP" altLang="en-US" sz="2000" dirty="0"/>
              <a:t>そのタスクに費やしている時間が</a:t>
            </a:r>
            <a:endParaRPr lang="en-US" altLang="ja-JP" sz="2000" dirty="0"/>
          </a:p>
          <a:p>
            <a:pPr marL="0" indent="0">
              <a:buNone/>
            </a:pPr>
            <a:r>
              <a:rPr lang="ja-JP" altLang="en-US" sz="2000" dirty="0"/>
              <a:t>本当に自分や会社のためになっているかを</a:t>
            </a:r>
            <a:endParaRPr lang="en-US" altLang="ja-JP" sz="2000" dirty="0"/>
          </a:p>
          <a:p>
            <a:pPr marL="0" indent="0">
              <a:buNone/>
            </a:pPr>
            <a:r>
              <a:rPr lang="ja-JP" altLang="en-US" sz="2000" dirty="0"/>
              <a:t>自問自答し</a:t>
            </a:r>
            <a:endParaRPr lang="en-US" altLang="ja-JP" sz="2000" dirty="0"/>
          </a:p>
          <a:p>
            <a:pPr marL="0" indent="0">
              <a:buNone/>
            </a:pPr>
            <a:endParaRPr lang="en-US" altLang="ja-JP" sz="2000" dirty="0"/>
          </a:p>
          <a:p>
            <a:pPr marL="0" indent="0">
              <a:buNone/>
            </a:pPr>
            <a:endParaRPr lang="en-US" altLang="ja-JP" sz="2000" dirty="0"/>
          </a:p>
          <a:p>
            <a:pPr marL="0" indent="0">
              <a:buNone/>
            </a:pPr>
            <a:r>
              <a:rPr lang="ja-JP" altLang="en-US" sz="2000" dirty="0"/>
              <a:t>→そうでなければ「</a:t>
            </a:r>
            <a:r>
              <a:rPr lang="ja-JP" altLang="en-US" sz="2000" b="1" dirty="0"/>
              <a:t>やらない</a:t>
            </a:r>
            <a:r>
              <a:rPr lang="ja-JP" altLang="en-US" sz="2000" dirty="0"/>
              <a:t>」と決めてしまう！</a:t>
            </a:r>
            <a:endParaRPr lang="en-US" altLang="ja-JP" sz="2000" dirty="0"/>
          </a:p>
        </p:txBody>
      </p:sp>
    </p:spTree>
    <p:extLst>
      <p:ext uri="{BB962C8B-B14F-4D97-AF65-F5344CB8AC3E}">
        <p14:creationId xmlns:p14="http://schemas.microsoft.com/office/powerpoint/2010/main" val="23078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9FAD8">
            <a:alpha val="51000"/>
          </a:srgbClr>
        </a:solidFill>
        <a:effectLst/>
      </p:bgPr>
    </p:bg>
    <p:spTree>
      <p:nvGrpSpPr>
        <p:cNvPr id="1" name="">
          <a:extLst>
            <a:ext uri="{FF2B5EF4-FFF2-40B4-BE49-F238E27FC236}">
              <a16:creationId xmlns:a16="http://schemas.microsoft.com/office/drawing/2014/main" id="{7887C81A-BDD1-F4EE-BCFA-C416259A562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3A53C52-3AF4-E7D3-62C4-CC28AEB1AD0C}"/>
              </a:ext>
            </a:extLst>
          </p:cNvPr>
          <p:cNvSpPr>
            <a:spLocks noGrp="1"/>
          </p:cNvSpPr>
          <p:nvPr>
            <p:ph type="title"/>
          </p:nvPr>
        </p:nvSpPr>
        <p:spPr>
          <a:xfrm>
            <a:off x="2592925" y="606693"/>
            <a:ext cx="8911687" cy="1280890"/>
          </a:xfrm>
        </p:spPr>
        <p:txBody>
          <a:bodyPr>
            <a:normAutofit fontScale="90000"/>
          </a:bodyPr>
          <a:lstStyle/>
          <a:p>
            <a:r>
              <a:rPr lang="ja-JP" altLang="en-US" dirty="0">
                <a:latin typeface="BIZ UDP明朝 Medium" panose="02020500000000000000" pitchFamily="18" charset="-128"/>
                <a:ea typeface="BIZ UDP明朝 Medium" panose="02020500000000000000" pitchFamily="18" charset="-128"/>
              </a:rPr>
              <a:t>アイゼンハワーマトリクスの目的</a:t>
            </a:r>
            <a:br>
              <a:rPr kumimoji="1" lang="en-US" altLang="ja-JP" dirty="0">
                <a:latin typeface="BIZ UDP明朝 Medium" panose="02020500000000000000" pitchFamily="18" charset="-128"/>
                <a:ea typeface="BIZ UDP明朝 Medium" panose="02020500000000000000" pitchFamily="18" charset="-128"/>
              </a:rPr>
            </a:br>
            <a:endParaRPr kumimoji="1" lang="ja-JP" altLang="en-US" dirty="0">
              <a:latin typeface="BIZ UDP明朝 Medium" panose="02020500000000000000" pitchFamily="18" charset="-128"/>
              <a:ea typeface="BIZ UDP明朝 Medium" panose="02020500000000000000" pitchFamily="18" charset="-128"/>
            </a:endParaRPr>
          </a:p>
        </p:txBody>
      </p:sp>
      <p:sp>
        <p:nvSpPr>
          <p:cNvPr id="8" name="テキスト ボックス 7">
            <a:extLst>
              <a:ext uri="{FF2B5EF4-FFF2-40B4-BE49-F238E27FC236}">
                <a16:creationId xmlns:a16="http://schemas.microsoft.com/office/drawing/2014/main" id="{EEEBDB4D-0DCA-8F5F-C903-55A5AB0D6688}"/>
              </a:ext>
            </a:extLst>
          </p:cNvPr>
          <p:cNvSpPr txBox="1"/>
          <p:nvPr/>
        </p:nvSpPr>
        <p:spPr>
          <a:xfrm>
            <a:off x="778510" y="2918183"/>
            <a:ext cx="443346" cy="707886"/>
          </a:xfrm>
          <a:prstGeom prst="rect">
            <a:avLst/>
          </a:prstGeom>
          <a:noFill/>
        </p:spPr>
        <p:txBody>
          <a:bodyPr wrap="square" rtlCol="0">
            <a:spAutoFit/>
          </a:bodyPr>
          <a:lstStyle/>
          <a:p>
            <a:r>
              <a:rPr kumimoji="1" lang="ja-JP" altLang="en-US" sz="2000" dirty="0"/>
              <a:t>重要</a:t>
            </a:r>
          </a:p>
        </p:txBody>
      </p:sp>
      <p:sp>
        <p:nvSpPr>
          <p:cNvPr id="9" name="テキスト ボックス 8">
            <a:extLst>
              <a:ext uri="{FF2B5EF4-FFF2-40B4-BE49-F238E27FC236}">
                <a16:creationId xmlns:a16="http://schemas.microsoft.com/office/drawing/2014/main" id="{D91EA743-3472-F091-3936-50B4E22228AB}"/>
              </a:ext>
            </a:extLst>
          </p:cNvPr>
          <p:cNvSpPr txBox="1"/>
          <p:nvPr/>
        </p:nvSpPr>
        <p:spPr>
          <a:xfrm>
            <a:off x="813285" y="4437981"/>
            <a:ext cx="373795" cy="1477328"/>
          </a:xfrm>
          <a:prstGeom prst="rect">
            <a:avLst/>
          </a:prstGeom>
          <a:noFill/>
        </p:spPr>
        <p:txBody>
          <a:bodyPr wrap="square" rtlCol="0">
            <a:spAutoFit/>
          </a:bodyPr>
          <a:lstStyle/>
          <a:p>
            <a:r>
              <a:rPr kumimoji="1" lang="ja-JP" altLang="en-US" dirty="0"/>
              <a:t>重要でない</a:t>
            </a:r>
          </a:p>
        </p:txBody>
      </p:sp>
      <p:sp>
        <p:nvSpPr>
          <p:cNvPr id="10" name="テキスト ボックス 9">
            <a:extLst>
              <a:ext uri="{FF2B5EF4-FFF2-40B4-BE49-F238E27FC236}">
                <a16:creationId xmlns:a16="http://schemas.microsoft.com/office/drawing/2014/main" id="{F0D1FF70-6AEF-C13A-18F6-3FD9D7050D59}"/>
              </a:ext>
            </a:extLst>
          </p:cNvPr>
          <p:cNvSpPr txBox="1"/>
          <p:nvPr/>
        </p:nvSpPr>
        <p:spPr>
          <a:xfrm>
            <a:off x="1942277" y="6339771"/>
            <a:ext cx="794549" cy="400110"/>
          </a:xfrm>
          <a:prstGeom prst="rect">
            <a:avLst/>
          </a:prstGeom>
          <a:noFill/>
        </p:spPr>
        <p:txBody>
          <a:bodyPr wrap="square" rtlCol="0">
            <a:spAutoFit/>
          </a:bodyPr>
          <a:lstStyle/>
          <a:p>
            <a:r>
              <a:rPr kumimoji="1" lang="ja-JP" altLang="en-US" sz="2000" dirty="0"/>
              <a:t>緊急</a:t>
            </a:r>
          </a:p>
        </p:txBody>
      </p:sp>
      <p:sp>
        <p:nvSpPr>
          <p:cNvPr id="11" name="テキスト ボックス 10">
            <a:extLst>
              <a:ext uri="{FF2B5EF4-FFF2-40B4-BE49-F238E27FC236}">
                <a16:creationId xmlns:a16="http://schemas.microsoft.com/office/drawing/2014/main" id="{A698472B-A2BD-CD1D-376F-3A2D4FD21565}"/>
              </a:ext>
            </a:extLst>
          </p:cNvPr>
          <p:cNvSpPr txBox="1"/>
          <p:nvPr/>
        </p:nvSpPr>
        <p:spPr>
          <a:xfrm>
            <a:off x="3795403" y="6339771"/>
            <a:ext cx="1772826" cy="400110"/>
          </a:xfrm>
          <a:prstGeom prst="rect">
            <a:avLst/>
          </a:prstGeom>
          <a:noFill/>
        </p:spPr>
        <p:txBody>
          <a:bodyPr wrap="square" rtlCol="0">
            <a:spAutoFit/>
          </a:bodyPr>
          <a:lstStyle/>
          <a:p>
            <a:r>
              <a:rPr kumimoji="1" lang="ja-JP" altLang="en-US" sz="2000" dirty="0"/>
              <a:t>緊急でない</a:t>
            </a:r>
          </a:p>
        </p:txBody>
      </p:sp>
      <p:sp>
        <p:nvSpPr>
          <p:cNvPr id="3" name="テキスト ボックス 2">
            <a:extLst>
              <a:ext uri="{FF2B5EF4-FFF2-40B4-BE49-F238E27FC236}">
                <a16:creationId xmlns:a16="http://schemas.microsoft.com/office/drawing/2014/main" id="{10820795-1A5E-47B4-E4E8-101E46A34EA0}"/>
              </a:ext>
            </a:extLst>
          </p:cNvPr>
          <p:cNvSpPr txBox="1"/>
          <p:nvPr/>
        </p:nvSpPr>
        <p:spPr>
          <a:xfrm>
            <a:off x="1942278" y="1887583"/>
            <a:ext cx="794549" cy="400110"/>
          </a:xfrm>
          <a:prstGeom prst="rect">
            <a:avLst/>
          </a:prstGeom>
          <a:noFill/>
        </p:spPr>
        <p:txBody>
          <a:bodyPr wrap="square" rtlCol="0">
            <a:spAutoFit/>
          </a:bodyPr>
          <a:lstStyle/>
          <a:p>
            <a:r>
              <a:rPr kumimoji="1" lang="ja-JP" altLang="en-US" sz="2000" dirty="0"/>
              <a:t>緊急</a:t>
            </a:r>
          </a:p>
        </p:txBody>
      </p:sp>
      <p:sp>
        <p:nvSpPr>
          <p:cNvPr id="5" name="テキスト ボックス 4">
            <a:extLst>
              <a:ext uri="{FF2B5EF4-FFF2-40B4-BE49-F238E27FC236}">
                <a16:creationId xmlns:a16="http://schemas.microsoft.com/office/drawing/2014/main" id="{AEA07A73-89DF-86C9-0775-C2D58E8B43D5}"/>
              </a:ext>
            </a:extLst>
          </p:cNvPr>
          <p:cNvSpPr txBox="1"/>
          <p:nvPr/>
        </p:nvSpPr>
        <p:spPr>
          <a:xfrm>
            <a:off x="3795403" y="1887583"/>
            <a:ext cx="1772826" cy="400110"/>
          </a:xfrm>
          <a:prstGeom prst="rect">
            <a:avLst/>
          </a:prstGeom>
          <a:noFill/>
        </p:spPr>
        <p:txBody>
          <a:bodyPr wrap="square" rtlCol="0">
            <a:spAutoFit/>
          </a:bodyPr>
          <a:lstStyle/>
          <a:p>
            <a:r>
              <a:rPr kumimoji="1" lang="ja-JP" altLang="en-US" sz="2000" dirty="0"/>
              <a:t>緊急でない</a:t>
            </a:r>
          </a:p>
        </p:txBody>
      </p:sp>
      <p:sp>
        <p:nvSpPr>
          <p:cNvPr id="6" name="テキスト ボックス 5">
            <a:extLst>
              <a:ext uri="{FF2B5EF4-FFF2-40B4-BE49-F238E27FC236}">
                <a16:creationId xmlns:a16="http://schemas.microsoft.com/office/drawing/2014/main" id="{B5992D8A-2F05-84DD-6A43-8877B28174AB}"/>
              </a:ext>
            </a:extLst>
          </p:cNvPr>
          <p:cNvSpPr txBox="1"/>
          <p:nvPr/>
        </p:nvSpPr>
        <p:spPr>
          <a:xfrm>
            <a:off x="5652654" y="2918183"/>
            <a:ext cx="443346" cy="707886"/>
          </a:xfrm>
          <a:prstGeom prst="rect">
            <a:avLst/>
          </a:prstGeom>
          <a:noFill/>
        </p:spPr>
        <p:txBody>
          <a:bodyPr wrap="square" rtlCol="0">
            <a:spAutoFit/>
          </a:bodyPr>
          <a:lstStyle/>
          <a:p>
            <a:r>
              <a:rPr kumimoji="1" lang="ja-JP" altLang="en-US" sz="2000" dirty="0"/>
              <a:t>重要</a:t>
            </a:r>
          </a:p>
        </p:txBody>
      </p:sp>
      <p:sp>
        <p:nvSpPr>
          <p:cNvPr id="7" name="テキスト ボックス 6">
            <a:extLst>
              <a:ext uri="{FF2B5EF4-FFF2-40B4-BE49-F238E27FC236}">
                <a16:creationId xmlns:a16="http://schemas.microsoft.com/office/drawing/2014/main" id="{FCAA4E5A-149E-295E-87A9-FDEFCE8532BB}"/>
              </a:ext>
            </a:extLst>
          </p:cNvPr>
          <p:cNvSpPr txBox="1"/>
          <p:nvPr/>
        </p:nvSpPr>
        <p:spPr>
          <a:xfrm>
            <a:off x="5687429" y="4437981"/>
            <a:ext cx="373795" cy="1477328"/>
          </a:xfrm>
          <a:prstGeom prst="rect">
            <a:avLst/>
          </a:prstGeom>
          <a:noFill/>
        </p:spPr>
        <p:txBody>
          <a:bodyPr wrap="square" rtlCol="0">
            <a:spAutoFit/>
          </a:bodyPr>
          <a:lstStyle/>
          <a:p>
            <a:r>
              <a:rPr kumimoji="1" lang="ja-JP" altLang="en-US" dirty="0"/>
              <a:t>重要でない</a:t>
            </a:r>
          </a:p>
        </p:txBody>
      </p:sp>
      <p:graphicFrame>
        <p:nvGraphicFramePr>
          <p:cNvPr id="15" name="コンテンツ プレースホルダー 14">
            <a:extLst>
              <a:ext uri="{FF2B5EF4-FFF2-40B4-BE49-F238E27FC236}">
                <a16:creationId xmlns:a16="http://schemas.microsoft.com/office/drawing/2014/main" id="{1BD9A26C-6315-E9C7-364D-1E795CCF6229}"/>
              </a:ext>
            </a:extLst>
          </p:cNvPr>
          <p:cNvGraphicFramePr>
            <a:graphicFrameLocks noGrp="1"/>
          </p:cNvGraphicFramePr>
          <p:nvPr>
            <p:ph idx="1"/>
            <p:extLst>
              <p:ext uri="{D42A27DB-BD31-4B8C-83A1-F6EECF244321}">
                <p14:modId xmlns:p14="http://schemas.microsoft.com/office/powerpoint/2010/main" val="2491522063"/>
              </p:ext>
            </p:extLst>
          </p:nvPr>
        </p:nvGraphicFramePr>
        <p:xfrm>
          <a:off x="1284890" y="2368769"/>
          <a:ext cx="4283339" cy="3889926"/>
        </p:xfrm>
        <a:graphic>
          <a:graphicData uri="http://schemas.openxmlformats.org/drawingml/2006/table">
            <a:tbl>
              <a:tblPr firstRow="1" bandRow="1">
                <a:tableStyleId>{5C22544A-7EE6-4342-B048-85BDC9FD1C3A}</a:tableStyleId>
              </a:tblPr>
              <a:tblGrid>
                <a:gridCol w="2136847">
                  <a:extLst>
                    <a:ext uri="{9D8B030D-6E8A-4147-A177-3AD203B41FA5}">
                      <a16:colId xmlns:a16="http://schemas.microsoft.com/office/drawing/2014/main" val="55029395"/>
                    </a:ext>
                  </a:extLst>
                </a:gridCol>
                <a:gridCol w="2146492">
                  <a:extLst>
                    <a:ext uri="{9D8B030D-6E8A-4147-A177-3AD203B41FA5}">
                      <a16:colId xmlns:a16="http://schemas.microsoft.com/office/drawing/2014/main" val="1153176381"/>
                    </a:ext>
                  </a:extLst>
                </a:gridCol>
              </a:tblGrid>
              <a:tr h="1944963">
                <a:tc>
                  <a:txBody>
                    <a:bodyPr/>
                    <a:lstStyle/>
                    <a:p>
                      <a:pPr algn="ctr"/>
                      <a:r>
                        <a:rPr kumimoji="1" lang="ja-JP" altLang="en-US" sz="3200" dirty="0"/>
                        <a:t>第１象限</a:t>
                      </a:r>
                      <a:endParaRPr kumimoji="1" lang="en-US" altLang="ja-JP" sz="3200" dirty="0"/>
                    </a:p>
                    <a:p>
                      <a:pPr algn="ctr"/>
                      <a:endParaRPr kumimoji="1" lang="en-US" altLang="ja-JP" sz="3200" dirty="0"/>
                    </a:p>
                    <a:p>
                      <a:pPr algn="ctr"/>
                      <a:r>
                        <a:rPr kumimoji="1" lang="ja-JP" altLang="en-US" sz="3200" dirty="0"/>
                        <a:t>やる</a:t>
                      </a:r>
                    </a:p>
                  </a:txBody>
                  <a:tcPr>
                    <a:solidFill>
                      <a:srgbClr val="EB5945"/>
                    </a:solidFill>
                  </a:tcPr>
                </a:tc>
                <a:tc>
                  <a:txBody>
                    <a:bodyPr/>
                    <a:lstStyle/>
                    <a:p>
                      <a:pPr algn="ctr"/>
                      <a:r>
                        <a:rPr kumimoji="1" lang="ja-JP" altLang="en-US" sz="3200" dirty="0"/>
                        <a:t>第２象限</a:t>
                      </a:r>
                      <a:endParaRPr kumimoji="1" lang="en-US" altLang="ja-JP" sz="3200" dirty="0"/>
                    </a:p>
                    <a:p>
                      <a:pPr algn="ctr"/>
                      <a:endParaRPr kumimoji="1" lang="en-US" altLang="ja-JP" sz="3200" dirty="0"/>
                    </a:p>
                    <a:p>
                      <a:pPr algn="ctr"/>
                      <a:r>
                        <a:rPr kumimoji="1" lang="ja-JP" altLang="en-US" sz="3200" dirty="0"/>
                        <a:t>予定する</a:t>
                      </a:r>
                    </a:p>
                  </a:txBody>
                  <a:tcPr>
                    <a:solidFill>
                      <a:srgbClr val="0C91F4"/>
                    </a:solidFill>
                  </a:tcPr>
                </a:tc>
                <a:extLst>
                  <a:ext uri="{0D108BD9-81ED-4DB2-BD59-A6C34878D82A}">
                    <a16:rowId xmlns:a16="http://schemas.microsoft.com/office/drawing/2014/main" val="4016077582"/>
                  </a:ext>
                </a:extLst>
              </a:tr>
              <a:tr h="1944963">
                <a:tc>
                  <a:txBody>
                    <a:bodyPr/>
                    <a:lstStyle/>
                    <a:p>
                      <a:pPr algn="ctr"/>
                      <a:r>
                        <a:rPr kumimoji="1" lang="ja-JP" altLang="en-US" sz="3200" dirty="0">
                          <a:solidFill>
                            <a:schemeClr val="tx1">
                              <a:lumMod val="75000"/>
                              <a:lumOff val="25000"/>
                            </a:schemeClr>
                          </a:solidFill>
                        </a:rPr>
                        <a:t>第３象限</a:t>
                      </a:r>
                      <a:endParaRPr kumimoji="1" lang="en-US" altLang="ja-JP" sz="3200" dirty="0">
                        <a:solidFill>
                          <a:schemeClr val="tx1">
                            <a:lumMod val="75000"/>
                            <a:lumOff val="25000"/>
                          </a:schemeClr>
                        </a:solidFill>
                      </a:endParaRPr>
                    </a:p>
                    <a:p>
                      <a:pPr algn="ctr"/>
                      <a:endParaRPr kumimoji="1" lang="en-US" altLang="ja-JP" sz="3200" dirty="0">
                        <a:solidFill>
                          <a:schemeClr val="tx1">
                            <a:lumMod val="75000"/>
                            <a:lumOff val="25000"/>
                          </a:schemeClr>
                        </a:solidFill>
                      </a:endParaRPr>
                    </a:p>
                    <a:p>
                      <a:pPr algn="ctr"/>
                      <a:r>
                        <a:rPr kumimoji="1" lang="ja-JP" altLang="en-US" sz="3200" dirty="0">
                          <a:solidFill>
                            <a:schemeClr val="tx1">
                              <a:lumMod val="75000"/>
                              <a:lumOff val="25000"/>
                            </a:schemeClr>
                          </a:solidFill>
                        </a:rPr>
                        <a:t>任せる</a:t>
                      </a:r>
                    </a:p>
                  </a:txBody>
                  <a:tcPr>
                    <a:solidFill>
                      <a:srgbClr val="B3E67A"/>
                    </a:solidFill>
                  </a:tcPr>
                </a:tc>
                <a:tc>
                  <a:txBody>
                    <a:bodyPr/>
                    <a:lstStyle/>
                    <a:p>
                      <a:pPr algn="ctr"/>
                      <a:r>
                        <a:rPr kumimoji="1" lang="ja-JP" altLang="en-US" sz="3200" dirty="0">
                          <a:solidFill>
                            <a:schemeClr val="tx1">
                              <a:lumMod val="65000"/>
                              <a:lumOff val="35000"/>
                            </a:schemeClr>
                          </a:solidFill>
                        </a:rPr>
                        <a:t>第４象限</a:t>
                      </a:r>
                      <a:endParaRPr kumimoji="1" lang="en-US" altLang="ja-JP" sz="3200" dirty="0">
                        <a:solidFill>
                          <a:schemeClr val="tx1">
                            <a:lumMod val="65000"/>
                            <a:lumOff val="35000"/>
                          </a:schemeClr>
                        </a:solidFill>
                      </a:endParaRPr>
                    </a:p>
                    <a:p>
                      <a:pPr algn="ctr"/>
                      <a:endParaRPr kumimoji="1" lang="en-US" altLang="ja-JP" sz="3200" dirty="0">
                        <a:solidFill>
                          <a:schemeClr val="tx1">
                            <a:lumMod val="65000"/>
                            <a:lumOff val="35000"/>
                          </a:schemeClr>
                        </a:solidFill>
                      </a:endParaRPr>
                    </a:p>
                    <a:p>
                      <a:pPr algn="ctr"/>
                      <a:r>
                        <a:rPr kumimoji="1" lang="ja-JP" altLang="en-US" sz="3200" dirty="0">
                          <a:solidFill>
                            <a:schemeClr val="tx1">
                              <a:lumMod val="65000"/>
                              <a:lumOff val="35000"/>
                            </a:schemeClr>
                          </a:solidFill>
                        </a:rPr>
                        <a:t>やらない</a:t>
                      </a:r>
                    </a:p>
                  </a:txBody>
                  <a:tcPr>
                    <a:solidFill>
                      <a:srgbClr val="EFCAB7"/>
                    </a:solidFill>
                  </a:tcPr>
                </a:tc>
                <a:extLst>
                  <a:ext uri="{0D108BD9-81ED-4DB2-BD59-A6C34878D82A}">
                    <a16:rowId xmlns:a16="http://schemas.microsoft.com/office/drawing/2014/main" val="2595946099"/>
                  </a:ext>
                </a:extLst>
              </a:tr>
            </a:tbl>
          </a:graphicData>
        </a:graphic>
      </p:graphicFrame>
      <p:sp>
        <p:nvSpPr>
          <p:cNvPr id="17" name="テキスト ボックス 16">
            <a:extLst>
              <a:ext uri="{FF2B5EF4-FFF2-40B4-BE49-F238E27FC236}">
                <a16:creationId xmlns:a16="http://schemas.microsoft.com/office/drawing/2014/main" id="{1751BACD-ADAE-FC76-9643-8302AF97C932}"/>
              </a:ext>
            </a:extLst>
          </p:cNvPr>
          <p:cNvSpPr txBox="1"/>
          <p:nvPr/>
        </p:nvSpPr>
        <p:spPr>
          <a:xfrm>
            <a:off x="6700345" y="2368769"/>
            <a:ext cx="3972910" cy="400110"/>
          </a:xfrm>
          <a:prstGeom prst="rect">
            <a:avLst/>
          </a:prstGeom>
          <a:noFill/>
        </p:spPr>
        <p:txBody>
          <a:bodyPr wrap="square" rtlCol="0">
            <a:spAutoFit/>
          </a:bodyPr>
          <a:lstStyle/>
          <a:p>
            <a:r>
              <a:rPr kumimoji="1" lang="ja-JP" altLang="en-US" sz="2000" dirty="0"/>
              <a:t>タスクを優先順位をつけて分類する</a:t>
            </a:r>
          </a:p>
        </p:txBody>
      </p:sp>
      <p:sp>
        <p:nvSpPr>
          <p:cNvPr id="18" name="矢印: 下 17">
            <a:extLst>
              <a:ext uri="{FF2B5EF4-FFF2-40B4-BE49-F238E27FC236}">
                <a16:creationId xmlns:a16="http://schemas.microsoft.com/office/drawing/2014/main" id="{EF157A3D-E050-0982-764C-69B25DB848EA}"/>
              </a:ext>
            </a:extLst>
          </p:cNvPr>
          <p:cNvSpPr/>
          <p:nvPr/>
        </p:nvSpPr>
        <p:spPr>
          <a:xfrm>
            <a:off x="8103476" y="2866673"/>
            <a:ext cx="236483" cy="430086"/>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9661E244-5724-778A-BC43-77892E246404}"/>
              </a:ext>
            </a:extLst>
          </p:cNvPr>
          <p:cNvSpPr txBox="1"/>
          <p:nvPr/>
        </p:nvSpPr>
        <p:spPr>
          <a:xfrm>
            <a:off x="6623772" y="3412186"/>
            <a:ext cx="4789717" cy="1323439"/>
          </a:xfrm>
          <a:prstGeom prst="rect">
            <a:avLst/>
          </a:prstGeom>
          <a:noFill/>
        </p:spPr>
        <p:txBody>
          <a:bodyPr wrap="square" rtlCol="0">
            <a:spAutoFit/>
          </a:bodyPr>
          <a:lstStyle/>
          <a:p>
            <a:r>
              <a:rPr kumimoji="1" lang="ja-JP" altLang="en-US" sz="2000" dirty="0"/>
              <a:t>①最初にやるタスク</a:t>
            </a:r>
            <a:endParaRPr kumimoji="1" lang="en-US" altLang="ja-JP" sz="2000" dirty="0"/>
          </a:p>
          <a:p>
            <a:r>
              <a:rPr kumimoji="1" lang="ja-JP" altLang="en-US" sz="2000" dirty="0"/>
              <a:t>②後でやるために予定に入れるタスク</a:t>
            </a:r>
            <a:endParaRPr kumimoji="1" lang="en-US" altLang="ja-JP" sz="2000" dirty="0"/>
          </a:p>
          <a:p>
            <a:r>
              <a:rPr kumimoji="1" lang="ja-JP" altLang="en-US" sz="2000" dirty="0"/>
              <a:t>③誰かに任せるタスク</a:t>
            </a:r>
            <a:endParaRPr kumimoji="1" lang="en-US" altLang="ja-JP" sz="2000" dirty="0"/>
          </a:p>
          <a:p>
            <a:r>
              <a:rPr kumimoji="1" lang="ja-JP" altLang="en-US" sz="2000" dirty="0"/>
              <a:t>④削除するタスク</a:t>
            </a:r>
          </a:p>
        </p:txBody>
      </p:sp>
      <p:sp>
        <p:nvSpPr>
          <p:cNvPr id="22" name="矢印: 下 21">
            <a:extLst>
              <a:ext uri="{FF2B5EF4-FFF2-40B4-BE49-F238E27FC236}">
                <a16:creationId xmlns:a16="http://schemas.microsoft.com/office/drawing/2014/main" id="{F872E7A8-CD6B-4666-1DFC-47CE68338655}"/>
              </a:ext>
            </a:extLst>
          </p:cNvPr>
          <p:cNvSpPr/>
          <p:nvPr/>
        </p:nvSpPr>
        <p:spPr>
          <a:xfrm>
            <a:off x="8103476" y="4919007"/>
            <a:ext cx="236483" cy="430086"/>
          </a:xfrm>
          <a:prstGeom prst="downArrow">
            <a:avLst/>
          </a:prstGeom>
          <a:solidFill>
            <a:srgbClr val="B9E2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1E78F48F-72A9-29E4-67B2-90234368B331}"/>
              </a:ext>
            </a:extLst>
          </p:cNvPr>
          <p:cNvSpPr txBox="1"/>
          <p:nvPr/>
        </p:nvSpPr>
        <p:spPr>
          <a:xfrm>
            <a:off x="6846175" y="5426013"/>
            <a:ext cx="4355225" cy="830997"/>
          </a:xfrm>
          <a:prstGeom prst="rect">
            <a:avLst/>
          </a:prstGeom>
          <a:noFill/>
        </p:spPr>
        <p:txBody>
          <a:bodyPr wrap="square" rtlCol="0">
            <a:spAutoFit/>
          </a:bodyPr>
          <a:lstStyle/>
          <a:p>
            <a:r>
              <a:rPr kumimoji="1" lang="ja-JP" altLang="en-US" sz="2400" dirty="0"/>
              <a:t>第２象限について考える時間を作ることができる！</a:t>
            </a:r>
          </a:p>
        </p:txBody>
      </p:sp>
    </p:spTree>
    <p:extLst>
      <p:ext uri="{BB962C8B-B14F-4D97-AF65-F5344CB8AC3E}">
        <p14:creationId xmlns:p14="http://schemas.microsoft.com/office/powerpoint/2010/main" val="73736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500"/>
                                        <p:tgtEl>
                                          <p:spTgt spid="1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xEl>
                                              <p:pRg st="1" end="1"/>
                                            </p:txEl>
                                          </p:spTgt>
                                        </p:tgtEl>
                                        <p:attrNameLst>
                                          <p:attrName>style.visibility</p:attrName>
                                        </p:attrNameLst>
                                      </p:cBhvr>
                                      <p:to>
                                        <p:strVal val="visible"/>
                                      </p:to>
                                    </p:set>
                                    <p:animEffect transition="in" filter="fade">
                                      <p:cBhvr>
                                        <p:cTn id="20" dur="500"/>
                                        <p:tgtEl>
                                          <p:spTgt spid="1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animEffect transition="in" filter="fade">
                                      <p:cBhvr>
                                        <p:cTn id="25" dur="500"/>
                                        <p:tgtEl>
                                          <p:spTgt spid="1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9">
                                            <p:txEl>
                                              <p:pRg st="3" end="3"/>
                                            </p:txEl>
                                          </p:spTgt>
                                        </p:tgtEl>
                                        <p:attrNameLst>
                                          <p:attrName>style.visibility</p:attrName>
                                        </p:attrNameLst>
                                      </p:cBhvr>
                                      <p:to>
                                        <p:strVal val="visible"/>
                                      </p:to>
                                    </p:set>
                                    <p:animEffect transition="in" filter="fade">
                                      <p:cBhvr>
                                        <p:cTn id="30" dur="500"/>
                                        <p:tgtEl>
                                          <p:spTgt spid="1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0"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51"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52"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53"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54"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55"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56"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57"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58"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59"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60"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61"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63" name="Group 62">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64"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65"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66"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67"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68"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69"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70"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71"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72"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73"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74"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75"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77" name="Rectangle 76">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79" name="Freeform 6">
            <a:extLst>
              <a:ext uri="{FF2B5EF4-FFF2-40B4-BE49-F238E27FC236}">
                <a16:creationId xmlns:a16="http://schemas.microsoft.com/office/drawing/2014/main" id="{7BD08880-457D-4C62-A3B5-6A9B0878C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81" name="Rectangle 80">
            <a:extLst>
              <a:ext uri="{FF2B5EF4-FFF2-40B4-BE49-F238E27FC236}">
                <a16:creationId xmlns:a16="http://schemas.microsoft.com/office/drawing/2014/main" id="{1FF9CEF5-A50D-4B8B-9852-D76F703786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文書のコード">
            <a:extLst>
              <a:ext uri="{FF2B5EF4-FFF2-40B4-BE49-F238E27FC236}">
                <a16:creationId xmlns:a16="http://schemas.microsoft.com/office/drawing/2014/main" id="{12C21060-57C5-E61B-1E93-F6AEFF75C908}"/>
              </a:ext>
            </a:extLst>
          </p:cNvPr>
          <p:cNvPicPr>
            <a:picLocks noChangeAspect="1"/>
          </p:cNvPicPr>
          <p:nvPr/>
        </p:nvPicPr>
        <p:blipFill>
          <a:blip r:embed="rId2">
            <a:duotone>
              <a:schemeClr val="bg2">
                <a:shade val="45000"/>
                <a:satMod val="135000"/>
              </a:schemeClr>
              <a:prstClr val="white"/>
            </a:duotone>
            <a:alphaModFix amt="40000"/>
          </a:blip>
          <a:srcRect t="3493" b="12237"/>
          <a:stretch>
            <a:fillRect/>
          </a:stretch>
        </p:blipFill>
        <p:spPr>
          <a:xfrm>
            <a:off x="20" y="10"/>
            <a:ext cx="12191980" cy="6857990"/>
          </a:xfrm>
          <a:prstGeom prst="rect">
            <a:avLst/>
          </a:prstGeom>
        </p:spPr>
      </p:pic>
      <p:sp>
        <p:nvSpPr>
          <p:cNvPr id="2" name="タイトル 1">
            <a:extLst>
              <a:ext uri="{FF2B5EF4-FFF2-40B4-BE49-F238E27FC236}">
                <a16:creationId xmlns:a16="http://schemas.microsoft.com/office/drawing/2014/main" id="{2C7AABC0-6099-7E58-FEC7-7F2BA9364D08}"/>
              </a:ext>
            </a:extLst>
          </p:cNvPr>
          <p:cNvSpPr>
            <a:spLocks noGrp="1"/>
          </p:cNvSpPr>
          <p:nvPr>
            <p:ph type="title"/>
          </p:nvPr>
        </p:nvSpPr>
        <p:spPr>
          <a:xfrm>
            <a:off x="2589213" y="2514600"/>
            <a:ext cx="8915399" cy="2262781"/>
          </a:xfrm>
        </p:spPr>
        <p:txBody>
          <a:bodyPr vert="horz" lIns="91440" tIns="45720" rIns="91440" bIns="45720" rtlCol="0" anchor="b">
            <a:normAutofit/>
          </a:bodyPr>
          <a:lstStyle/>
          <a:p>
            <a:r>
              <a:rPr kumimoji="1" lang="ja-JP" altLang="en-US" sz="5400"/>
              <a:t>まとめ</a:t>
            </a:r>
          </a:p>
        </p:txBody>
      </p:sp>
      <p:grpSp>
        <p:nvGrpSpPr>
          <p:cNvPr id="83" name="Group 82">
            <a:extLst>
              <a:ext uri="{FF2B5EF4-FFF2-40B4-BE49-F238E27FC236}">
                <a16:creationId xmlns:a16="http://schemas.microsoft.com/office/drawing/2014/main" id="{065753F1-EEE2-45ED-88A1-ECB4A495D0A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84" name="Freeform 27">
              <a:extLst>
                <a:ext uri="{FF2B5EF4-FFF2-40B4-BE49-F238E27FC236}">
                  <a16:creationId xmlns:a16="http://schemas.microsoft.com/office/drawing/2014/main" id="{3E3E7343-7B0A-4265-B9DA-56CE35551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85" name="Freeform 28">
              <a:extLst>
                <a:ext uri="{FF2B5EF4-FFF2-40B4-BE49-F238E27FC236}">
                  <a16:creationId xmlns:a16="http://schemas.microsoft.com/office/drawing/2014/main" id="{608D2FF5-E7CA-448D-8B61-42FAA7A0C8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86" name="Freeform 29">
              <a:extLst>
                <a:ext uri="{FF2B5EF4-FFF2-40B4-BE49-F238E27FC236}">
                  <a16:creationId xmlns:a16="http://schemas.microsoft.com/office/drawing/2014/main" id="{DC186DC7-6F76-40B7-8268-20660160E6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87" name="Freeform 30">
              <a:extLst>
                <a:ext uri="{FF2B5EF4-FFF2-40B4-BE49-F238E27FC236}">
                  <a16:creationId xmlns:a16="http://schemas.microsoft.com/office/drawing/2014/main" id="{4C8DDEC4-2C9A-4271-BBB3-577233F2E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88" name="Freeform 31">
              <a:extLst>
                <a:ext uri="{FF2B5EF4-FFF2-40B4-BE49-F238E27FC236}">
                  <a16:creationId xmlns:a16="http://schemas.microsoft.com/office/drawing/2014/main" id="{D8DB0C2B-A79C-421F-88AB-DC7B125279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89" name="Freeform 32">
              <a:extLst>
                <a:ext uri="{FF2B5EF4-FFF2-40B4-BE49-F238E27FC236}">
                  <a16:creationId xmlns:a16="http://schemas.microsoft.com/office/drawing/2014/main" id="{B3BC96E3-7FEF-4BFD-8E2C-028CB3772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90" name="Freeform 33">
              <a:extLst>
                <a:ext uri="{FF2B5EF4-FFF2-40B4-BE49-F238E27FC236}">
                  <a16:creationId xmlns:a16="http://schemas.microsoft.com/office/drawing/2014/main" id="{E7ED35DB-BAAE-4771-A0A0-65647ACC5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91" name="Freeform 34">
              <a:extLst>
                <a:ext uri="{FF2B5EF4-FFF2-40B4-BE49-F238E27FC236}">
                  <a16:creationId xmlns:a16="http://schemas.microsoft.com/office/drawing/2014/main" id="{4407B080-4ED5-43EB-8CCE-B43B336EF6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92" name="Freeform 35">
              <a:extLst>
                <a:ext uri="{FF2B5EF4-FFF2-40B4-BE49-F238E27FC236}">
                  <a16:creationId xmlns:a16="http://schemas.microsoft.com/office/drawing/2014/main" id="{8C10C675-F599-45D3-8177-D7F7DEC16C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93" name="Freeform 36">
              <a:extLst>
                <a:ext uri="{FF2B5EF4-FFF2-40B4-BE49-F238E27FC236}">
                  <a16:creationId xmlns:a16="http://schemas.microsoft.com/office/drawing/2014/main" id="{E2566A74-B9B1-469F-A373-3B3C60175C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94" name="Freeform 37">
              <a:extLst>
                <a:ext uri="{FF2B5EF4-FFF2-40B4-BE49-F238E27FC236}">
                  <a16:creationId xmlns:a16="http://schemas.microsoft.com/office/drawing/2014/main" id="{D108E5CB-8D77-4568-B6FF-2C30321345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95" name="Freeform 38">
              <a:extLst>
                <a:ext uri="{FF2B5EF4-FFF2-40B4-BE49-F238E27FC236}">
                  <a16:creationId xmlns:a16="http://schemas.microsoft.com/office/drawing/2014/main" id="{7D8349D8-2AE2-4C78-84ED-22125F147B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97" name="Rectangle 96">
            <a:extLst>
              <a:ext uri="{FF2B5EF4-FFF2-40B4-BE49-F238E27FC236}">
                <a16:creationId xmlns:a16="http://schemas.microsoft.com/office/drawing/2014/main" id="{30684D86-C9D1-40C3-A9B6-EC935C7312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99" name="Freeform 33">
            <a:extLst>
              <a:ext uri="{FF2B5EF4-FFF2-40B4-BE49-F238E27FC236}">
                <a16:creationId xmlns:a16="http://schemas.microsoft.com/office/drawing/2014/main" id="{1EDF7896-F56A-49DA-90F3-F5CE8B9833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Tree>
    <p:extLst>
      <p:ext uri="{BB962C8B-B14F-4D97-AF65-F5344CB8AC3E}">
        <p14:creationId xmlns:p14="http://schemas.microsoft.com/office/powerpoint/2010/main" val="345702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8BD30EA2-8070-48EC-BC41-2869CA1A91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タイトル 4">
            <a:extLst>
              <a:ext uri="{FF2B5EF4-FFF2-40B4-BE49-F238E27FC236}">
                <a16:creationId xmlns:a16="http://schemas.microsoft.com/office/drawing/2014/main" id="{AFA7DB5A-9FAE-A4D1-E6F5-A695D43316CF}"/>
              </a:ext>
            </a:extLst>
          </p:cNvPr>
          <p:cNvSpPr>
            <a:spLocks noGrp="1"/>
          </p:cNvSpPr>
          <p:nvPr>
            <p:ph type="title"/>
          </p:nvPr>
        </p:nvSpPr>
        <p:spPr>
          <a:xfrm>
            <a:off x="5834835" y="1479566"/>
            <a:ext cx="3650279" cy="1259894"/>
          </a:xfrm>
        </p:spPr>
        <p:txBody>
          <a:bodyPr vert="horz" lIns="91440" tIns="45720" rIns="91440" bIns="45720" rtlCol="0" anchor="t">
            <a:normAutofit/>
          </a:bodyPr>
          <a:lstStyle/>
          <a:p>
            <a:br>
              <a:rPr lang="ja-JP" altLang="en-US" sz="3200" dirty="0"/>
            </a:br>
            <a:endParaRPr lang="en-US" altLang="ja-JP" dirty="0"/>
          </a:p>
        </p:txBody>
      </p:sp>
      <p:sp>
        <p:nvSpPr>
          <p:cNvPr id="39" name="Rectangle 26">
            <a:extLst>
              <a:ext uri="{FF2B5EF4-FFF2-40B4-BE49-F238E27FC236}">
                <a16:creationId xmlns:a16="http://schemas.microsoft.com/office/drawing/2014/main" id="{BF40D12C-3EB2-43EA-A6B2-81D132519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4" name="テキスト ボックス 3">
            <a:extLst>
              <a:ext uri="{FF2B5EF4-FFF2-40B4-BE49-F238E27FC236}">
                <a16:creationId xmlns:a16="http://schemas.microsoft.com/office/drawing/2014/main" id="{DA6611B8-7373-AD0C-1559-B6BE052FA3B6}"/>
              </a:ext>
            </a:extLst>
          </p:cNvPr>
          <p:cNvSpPr txBox="1"/>
          <p:nvPr/>
        </p:nvSpPr>
        <p:spPr>
          <a:xfrm>
            <a:off x="3285885" y="4849759"/>
            <a:ext cx="6441605" cy="1704474"/>
          </a:xfrm>
          <a:prstGeom prst="rect">
            <a:avLst/>
          </a:prstGeom>
        </p:spPr>
        <p:txBody>
          <a:bodyPr vert="horz" lIns="91440" tIns="45720" rIns="91440" bIns="45720" rtlCol="0">
            <a:normAutofit/>
          </a:bodyPr>
          <a:lstStyle/>
          <a:p>
            <a:pPr>
              <a:spcBef>
                <a:spcPts val="1000"/>
              </a:spcBef>
              <a:buClr>
                <a:schemeClr val="accent1"/>
              </a:buClr>
            </a:pPr>
            <a:r>
              <a:rPr kumimoji="1" lang="ja-JP" altLang="en-US" sz="4400" dirty="0">
                <a:solidFill>
                  <a:schemeClr val="tx1">
                    <a:lumMod val="75000"/>
                    <a:lumOff val="25000"/>
                  </a:schemeClr>
                </a:solidFill>
              </a:rPr>
              <a:t>目標の達成率が</a:t>
            </a:r>
            <a:endParaRPr kumimoji="1" lang="en-US" altLang="ja-JP" sz="4400" dirty="0">
              <a:solidFill>
                <a:schemeClr val="tx1">
                  <a:lumMod val="75000"/>
                  <a:lumOff val="25000"/>
                </a:schemeClr>
              </a:solidFill>
            </a:endParaRPr>
          </a:p>
          <a:p>
            <a:pPr>
              <a:spcBef>
                <a:spcPts val="1000"/>
              </a:spcBef>
              <a:buClr>
                <a:schemeClr val="accent1"/>
              </a:buClr>
            </a:pPr>
            <a:r>
              <a:rPr kumimoji="1" lang="ja-JP" altLang="en-US" sz="4400" dirty="0">
                <a:solidFill>
                  <a:schemeClr val="tx1">
                    <a:lumMod val="75000"/>
                    <a:lumOff val="25000"/>
                  </a:schemeClr>
                </a:solidFill>
              </a:rPr>
              <a:t>上がるのではないか</a:t>
            </a:r>
          </a:p>
        </p:txBody>
      </p:sp>
      <p:sp>
        <p:nvSpPr>
          <p:cNvPr id="40" name="Freeform 11">
            <a:extLst>
              <a:ext uri="{FF2B5EF4-FFF2-40B4-BE49-F238E27FC236}">
                <a16:creationId xmlns:a16="http://schemas.microsoft.com/office/drawing/2014/main" id="{A796071E-2EB3-4DB7-AC56-CCD9693498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テキスト ボックス 19">
            <a:extLst>
              <a:ext uri="{FF2B5EF4-FFF2-40B4-BE49-F238E27FC236}">
                <a16:creationId xmlns:a16="http://schemas.microsoft.com/office/drawing/2014/main" id="{8B5810A6-42C3-1F75-4441-E62EF3B56F50}"/>
              </a:ext>
            </a:extLst>
          </p:cNvPr>
          <p:cNvSpPr txBox="1"/>
          <p:nvPr/>
        </p:nvSpPr>
        <p:spPr>
          <a:xfrm>
            <a:off x="3285885" y="2109513"/>
            <a:ext cx="7205652" cy="1015663"/>
          </a:xfrm>
          <a:prstGeom prst="rect">
            <a:avLst/>
          </a:prstGeom>
          <a:noFill/>
        </p:spPr>
        <p:txBody>
          <a:bodyPr wrap="square" rtlCol="0">
            <a:spAutoFit/>
          </a:bodyPr>
          <a:lstStyle/>
          <a:p>
            <a:pPr>
              <a:spcAft>
                <a:spcPts val="600"/>
              </a:spcAft>
            </a:pPr>
            <a:r>
              <a:rPr kumimoji="1" lang="ja-JP" altLang="en-US" sz="6000" dirty="0">
                <a:latin typeface="BIZ UDP明朝 Medium" panose="02020500000000000000" pitchFamily="18" charset="-128"/>
                <a:ea typeface="BIZ UDP明朝 Medium" panose="02020500000000000000" pitchFamily="18" charset="-128"/>
              </a:rPr>
              <a:t>「協力者を作る」</a:t>
            </a:r>
          </a:p>
        </p:txBody>
      </p:sp>
      <p:sp>
        <p:nvSpPr>
          <p:cNvPr id="74" name="思考の吹き出し: 雲形 73">
            <a:extLst>
              <a:ext uri="{FF2B5EF4-FFF2-40B4-BE49-F238E27FC236}">
                <a16:creationId xmlns:a16="http://schemas.microsoft.com/office/drawing/2014/main" id="{AC9676D8-5E24-BE51-536E-7EB9B7C01FBC}"/>
              </a:ext>
            </a:extLst>
          </p:cNvPr>
          <p:cNvSpPr/>
          <p:nvPr/>
        </p:nvSpPr>
        <p:spPr>
          <a:xfrm>
            <a:off x="754118" y="384930"/>
            <a:ext cx="2764124" cy="2153135"/>
          </a:xfrm>
          <a:prstGeom prst="cloudCallout">
            <a:avLst>
              <a:gd name="adj1" fmla="val 41242"/>
              <a:gd name="adj2" fmla="val 45642"/>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目標を</a:t>
            </a:r>
            <a:endParaRPr kumimoji="1" lang="en-US" altLang="ja-JP" sz="2800" dirty="0"/>
          </a:p>
          <a:p>
            <a:pPr algn="ctr"/>
            <a:r>
              <a:rPr kumimoji="1" lang="ja-JP" altLang="en-US" sz="2800" dirty="0"/>
              <a:t>公言する</a:t>
            </a:r>
          </a:p>
        </p:txBody>
      </p:sp>
      <p:sp>
        <p:nvSpPr>
          <p:cNvPr id="75" name="思考の吹き出し: 雲形 74">
            <a:extLst>
              <a:ext uri="{FF2B5EF4-FFF2-40B4-BE49-F238E27FC236}">
                <a16:creationId xmlns:a16="http://schemas.microsoft.com/office/drawing/2014/main" id="{D60C426E-5AB4-D2D8-E67D-54E6BB5AE838}"/>
              </a:ext>
            </a:extLst>
          </p:cNvPr>
          <p:cNvSpPr/>
          <p:nvPr/>
        </p:nvSpPr>
        <p:spPr>
          <a:xfrm>
            <a:off x="8793466" y="2814626"/>
            <a:ext cx="3038650" cy="2420849"/>
          </a:xfrm>
          <a:prstGeom prst="cloudCallout">
            <a:avLst>
              <a:gd name="adj1" fmla="val -65421"/>
              <a:gd name="adj2" fmla="val -29449"/>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タスクを</a:t>
            </a:r>
            <a:endParaRPr kumimoji="1" lang="en-US" altLang="ja-JP" sz="2800" dirty="0"/>
          </a:p>
          <a:p>
            <a:pPr algn="ctr"/>
            <a:r>
              <a:rPr kumimoji="1" lang="ja-JP" altLang="en-US" sz="2800" dirty="0"/>
              <a:t>人に任せる</a:t>
            </a:r>
          </a:p>
        </p:txBody>
      </p:sp>
    </p:spTree>
    <p:extLst>
      <p:ext uri="{BB962C8B-B14F-4D97-AF65-F5344CB8AC3E}">
        <p14:creationId xmlns:p14="http://schemas.microsoft.com/office/powerpoint/2010/main" val="214079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74" grpId="0" animBg="1"/>
      <p:bldP spid="7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楕円 3">
            <a:extLst>
              <a:ext uri="{FF2B5EF4-FFF2-40B4-BE49-F238E27FC236}">
                <a16:creationId xmlns:a16="http://schemas.microsoft.com/office/drawing/2014/main" id="{37A3AFC2-1149-5F36-CCB8-E84BEC8E8CCE}"/>
              </a:ext>
            </a:extLst>
          </p:cNvPr>
          <p:cNvSpPr/>
          <p:nvPr/>
        </p:nvSpPr>
        <p:spPr>
          <a:xfrm>
            <a:off x="4366807" y="1812174"/>
            <a:ext cx="3862793" cy="3674225"/>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lumMod val="50000"/>
                    <a:lumOff val="50000"/>
                  </a:schemeClr>
                </a:solidFill>
              </a:rPr>
              <a:t>目標達成</a:t>
            </a:r>
            <a:endParaRPr kumimoji="1" lang="en-US" altLang="ja-JP" sz="3200" dirty="0">
              <a:solidFill>
                <a:schemeClr val="tx1">
                  <a:lumMod val="50000"/>
                  <a:lumOff val="50000"/>
                </a:schemeClr>
              </a:solidFill>
            </a:endParaRPr>
          </a:p>
          <a:p>
            <a:pPr algn="ctr"/>
            <a:r>
              <a:rPr kumimoji="1" lang="ja-JP" altLang="en-US" sz="3200" dirty="0">
                <a:solidFill>
                  <a:schemeClr val="tx1">
                    <a:lumMod val="50000"/>
                    <a:lumOff val="50000"/>
                  </a:schemeClr>
                </a:solidFill>
              </a:rPr>
              <a:t>サイクル</a:t>
            </a:r>
          </a:p>
        </p:txBody>
      </p:sp>
      <p:sp>
        <p:nvSpPr>
          <p:cNvPr id="8" name="四角形: 角を丸くする 7">
            <a:extLst>
              <a:ext uri="{FF2B5EF4-FFF2-40B4-BE49-F238E27FC236}">
                <a16:creationId xmlns:a16="http://schemas.microsoft.com/office/drawing/2014/main" id="{63159560-8089-E5BE-1C6D-046E252ACED4}"/>
              </a:ext>
            </a:extLst>
          </p:cNvPr>
          <p:cNvSpPr/>
          <p:nvPr/>
        </p:nvSpPr>
        <p:spPr>
          <a:xfrm>
            <a:off x="5506077" y="1248062"/>
            <a:ext cx="1584251" cy="925033"/>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目的</a:t>
            </a:r>
          </a:p>
        </p:txBody>
      </p:sp>
      <p:sp>
        <p:nvSpPr>
          <p:cNvPr id="9" name="四角形: 角を丸くする 8">
            <a:extLst>
              <a:ext uri="{FF2B5EF4-FFF2-40B4-BE49-F238E27FC236}">
                <a16:creationId xmlns:a16="http://schemas.microsoft.com/office/drawing/2014/main" id="{11D56869-05B1-D860-E83E-FF7EDD648B69}"/>
              </a:ext>
            </a:extLst>
          </p:cNvPr>
          <p:cNvSpPr/>
          <p:nvPr/>
        </p:nvSpPr>
        <p:spPr>
          <a:xfrm>
            <a:off x="7259857" y="4024649"/>
            <a:ext cx="1584251" cy="925033"/>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目標</a:t>
            </a:r>
          </a:p>
        </p:txBody>
      </p:sp>
      <p:sp>
        <p:nvSpPr>
          <p:cNvPr id="10" name="四角形: 角を丸くする 9">
            <a:extLst>
              <a:ext uri="{FF2B5EF4-FFF2-40B4-BE49-F238E27FC236}">
                <a16:creationId xmlns:a16="http://schemas.microsoft.com/office/drawing/2014/main" id="{30F56F7B-B3B9-1F7A-7383-057F7617C442}"/>
              </a:ext>
            </a:extLst>
          </p:cNvPr>
          <p:cNvSpPr/>
          <p:nvPr/>
        </p:nvSpPr>
        <p:spPr>
          <a:xfrm>
            <a:off x="3660860" y="4024649"/>
            <a:ext cx="1584251" cy="925033"/>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実践</a:t>
            </a:r>
          </a:p>
        </p:txBody>
      </p:sp>
      <p:cxnSp>
        <p:nvCxnSpPr>
          <p:cNvPr id="12" name="直線コネクタ 11">
            <a:extLst>
              <a:ext uri="{FF2B5EF4-FFF2-40B4-BE49-F238E27FC236}">
                <a16:creationId xmlns:a16="http://schemas.microsoft.com/office/drawing/2014/main" id="{0B823CD5-BD14-A2DB-63D9-97A21482052C}"/>
              </a:ext>
            </a:extLst>
          </p:cNvPr>
          <p:cNvCxnSpPr>
            <a:cxnSpLocks/>
          </p:cNvCxnSpPr>
          <p:nvPr/>
        </p:nvCxnSpPr>
        <p:spPr>
          <a:xfrm flipH="1">
            <a:off x="4366807" y="2660073"/>
            <a:ext cx="263382" cy="12117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82E7EFB0-06CC-2463-8575-F214531E7BF7}"/>
              </a:ext>
            </a:extLst>
          </p:cNvPr>
          <p:cNvCxnSpPr>
            <a:cxnSpLocks/>
          </p:cNvCxnSpPr>
          <p:nvPr/>
        </p:nvCxnSpPr>
        <p:spPr>
          <a:xfrm flipH="1" flipV="1">
            <a:off x="4673830" y="2690973"/>
            <a:ext cx="74815" cy="28263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08631FC-7C95-484C-E187-ADA9B1A8CAA7}"/>
              </a:ext>
            </a:extLst>
          </p:cNvPr>
          <p:cNvCxnSpPr>
            <a:cxnSpLocks/>
          </p:cNvCxnSpPr>
          <p:nvPr/>
        </p:nvCxnSpPr>
        <p:spPr>
          <a:xfrm>
            <a:off x="8129847" y="2660073"/>
            <a:ext cx="0" cy="347008"/>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3DCD27BA-CDD9-588C-9D8C-2E05F905A1B2}"/>
              </a:ext>
            </a:extLst>
          </p:cNvPr>
          <p:cNvCxnSpPr>
            <a:cxnSpLocks/>
          </p:cNvCxnSpPr>
          <p:nvPr/>
        </p:nvCxnSpPr>
        <p:spPr>
          <a:xfrm flipH="1" flipV="1">
            <a:off x="7797338" y="2832289"/>
            <a:ext cx="320040" cy="17479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7697E6C6-F8C5-BCB1-AB36-62D6005F7747}"/>
              </a:ext>
            </a:extLst>
          </p:cNvPr>
          <p:cNvCxnSpPr>
            <a:cxnSpLocks/>
          </p:cNvCxnSpPr>
          <p:nvPr/>
        </p:nvCxnSpPr>
        <p:spPr>
          <a:xfrm>
            <a:off x="6187755" y="5482098"/>
            <a:ext cx="312798" cy="212120"/>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93EC28A7-4CB4-5F95-94A8-CA543DBED146}"/>
              </a:ext>
            </a:extLst>
          </p:cNvPr>
          <p:cNvCxnSpPr>
            <a:cxnSpLocks/>
          </p:cNvCxnSpPr>
          <p:nvPr/>
        </p:nvCxnSpPr>
        <p:spPr>
          <a:xfrm flipH="1">
            <a:off x="6212265" y="5274279"/>
            <a:ext cx="288288" cy="18651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4B5E61DB-9EF9-F0CA-1532-54B481D9D33D}"/>
              </a:ext>
            </a:extLst>
          </p:cNvPr>
          <p:cNvSpPr txBox="1"/>
          <p:nvPr/>
        </p:nvSpPr>
        <p:spPr>
          <a:xfrm>
            <a:off x="8595361" y="3161922"/>
            <a:ext cx="2385752" cy="769441"/>
          </a:xfrm>
          <a:prstGeom prst="rect">
            <a:avLst/>
          </a:prstGeom>
          <a:noFill/>
        </p:spPr>
        <p:txBody>
          <a:bodyPr wrap="square" rtlCol="0">
            <a:spAutoFit/>
          </a:bodyPr>
          <a:lstStyle/>
          <a:p>
            <a:r>
              <a:rPr kumimoji="1" lang="en-US" altLang="ja-JP" sz="2200" dirty="0"/>
              <a:t>SMART</a:t>
            </a:r>
            <a:r>
              <a:rPr kumimoji="1" lang="ja-JP" altLang="en-US" sz="2200" dirty="0"/>
              <a:t>の法則で具体的な設定</a:t>
            </a:r>
          </a:p>
        </p:txBody>
      </p:sp>
      <p:sp>
        <p:nvSpPr>
          <p:cNvPr id="44" name="テキスト ボックス 43">
            <a:extLst>
              <a:ext uri="{FF2B5EF4-FFF2-40B4-BE49-F238E27FC236}">
                <a16:creationId xmlns:a16="http://schemas.microsoft.com/office/drawing/2014/main" id="{FFC63C79-C85C-86FC-6DAE-E13588EBED2D}"/>
              </a:ext>
            </a:extLst>
          </p:cNvPr>
          <p:cNvSpPr txBox="1"/>
          <p:nvPr/>
        </p:nvSpPr>
        <p:spPr>
          <a:xfrm>
            <a:off x="2839114" y="5391831"/>
            <a:ext cx="2995667" cy="707886"/>
          </a:xfrm>
          <a:prstGeom prst="rect">
            <a:avLst/>
          </a:prstGeom>
          <a:noFill/>
        </p:spPr>
        <p:txBody>
          <a:bodyPr wrap="square" rtlCol="0">
            <a:spAutoFit/>
          </a:bodyPr>
          <a:lstStyle/>
          <a:p>
            <a:r>
              <a:rPr kumimoji="1" lang="ja-JP" altLang="en-US" sz="2000" dirty="0"/>
              <a:t>アイゼンハワーによる</a:t>
            </a:r>
            <a:endParaRPr kumimoji="1" lang="en-US" altLang="ja-JP" sz="2000" dirty="0"/>
          </a:p>
          <a:p>
            <a:r>
              <a:rPr kumimoji="1" lang="ja-JP" altLang="en-US" sz="2000" dirty="0"/>
              <a:t>タスクの整理</a:t>
            </a:r>
          </a:p>
        </p:txBody>
      </p:sp>
      <p:sp>
        <p:nvSpPr>
          <p:cNvPr id="45" name="テキスト ボックス 44">
            <a:extLst>
              <a:ext uri="{FF2B5EF4-FFF2-40B4-BE49-F238E27FC236}">
                <a16:creationId xmlns:a16="http://schemas.microsoft.com/office/drawing/2014/main" id="{791F0C34-0CF1-3E39-CFAD-A108A19F3EEA}"/>
              </a:ext>
            </a:extLst>
          </p:cNvPr>
          <p:cNvSpPr txBox="1"/>
          <p:nvPr/>
        </p:nvSpPr>
        <p:spPr>
          <a:xfrm>
            <a:off x="3222912" y="1856583"/>
            <a:ext cx="1825538" cy="707886"/>
          </a:xfrm>
          <a:prstGeom prst="rect">
            <a:avLst/>
          </a:prstGeom>
          <a:noFill/>
        </p:spPr>
        <p:txBody>
          <a:bodyPr wrap="square" rtlCol="0">
            <a:spAutoFit/>
          </a:bodyPr>
          <a:lstStyle/>
          <a:p>
            <a:r>
              <a:rPr kumimoji="1" lang="ja-JP" altLang="en-US" sz="2000" dirty="0"/>
              <a:t>本来の目的に</a:t>
            </a:r>
            <a:endParaRPr kumimoji="1" lang="en-US" altLang="ja-JP" sz="2000" dirty="0"/>
          </a:p>
          <a:p>
            <a:r>
              <a:rPr kumimoji="1" lang="ja-JP" altLang="en-US" sz="2000" dirty="0"/>
              <a:t>立ち返る</a:t>
            </a:r>
            <a:endParaRPr kumimoji="1" lang="en-US" altLang="ja-JP" sz="2000" dirty="0"/>
          </a:p>
        </p:txBody>
      </p:sp>
      <p:sp>
        <p:nvSpPr>
          <p:cNvPr id="46" name="楕円 45">
            <a:extLst>
              <a:ext uri="{FF2B5EF4-FFF2-40B4-BE49-F238E27FC236}">
                <a16:creationId xmlns:a16="http://schemas.microsoft.com/office/drawing/2014/main" id="{4A67D019-9DEC-F84D-5D20-F16F668A44BA}"/>
              </a:ext>
            </a:extLst>
          </p:cNvPr>
          <p:cNvSpPr/>
          <p:nvPr/>
        </p:nvSpPr>
        <p:spPr>
          <a:xfrm>
            <a:off x="7090328" y="5465757"/>
            <a:ext cx="2144683" cy="106001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情報発信</a:t>
            </a:r>
          </a:p>
        </p:txBody>
      </p:sp>
      <p:sp>
        <p:nvSpPr>
          <p:cNvPr id="47" name="楕円 46">
            <a:extLst>
              <a:ext uri="{FF2B5EF4-FFF2-40B4-BE49-F238E27FC236}">
                <a16:creationId xmlns:a16="http://schemas.microsoft.com/office/drawing/2014/main" id="{94FB3744-A7C3-42BF-1C73-1C1A9FFB8104}"/>
              </a:ext>
            </a:extLst>
          </p:cNvPr>
          <p:cNvSpPr/>
          <p:nvPr/>
        </p:nvSpPr>
        <p:spPr>
          <a:xfrm>
            <a:off x="1712422" y="2840568"/>
            <a:ext cx="2443942" cy="77494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人に任せる</a:t>
            </a:r>
          </a:p>
        </p:txBody>
      </p:sp>
      <p:sp>
        <p:nvSpPr>
          <p:cNvPr id="48" name="楕円 47">
            <a:extLst>
              <a:ext uri="{FF2B5EF4-FFF2-40B4-BE49-F238E27FC236}">
                <a16:creationId xmlns:a16="http://schemas.microsoft.com/office/drawing/2014/main" id="{9F29272E-B005-39A6-3E0F-AFEA7E240F89}"/>
              </a:ext>
            </a:extLst>
          </p:cNvPr>
          <p:cNvSpPr/>
          <p:nvPr/>
        </p:nvSpPr>
        <p:spPr>
          <a:xfrm>
            <a:off x="7968789" y="1564451"/>
            <a:ext cx="2849185" cy="106001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理想の姿を</a:t>
            </a:r>
            <a:endParaRPr kumimoji="1" lang="en-US" altLang="ja-JP" sz="2400" dirty="0"/>
          </a:p>
          <a:p>
            <a:pPr algn="ctr"/>
            <a:r>
              <a:rPr kumimoji="1" lang="ja-JP" altLang="en-US" sz="2400" dirty="0"/>
              <a:t>描く</a:t>
            </a:r>
          </a:p>
        </p:txBody>
      </p:sp>
    </p:spTree>
    <p:extLst>
      <p:ext uri="{BB962C8B-B14F-4D97-AF65-F5344CB8AC3E}">
        <p14:creationId xmlns:p14="http://schemas.microsoft.com/office/powerpoint/2010/main" val="132314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5" grpId="0"/>
      <p:bldP spid="46" grpId="0" animBg="1"/>
      <p:bldP spid="47" grpId="0" animBg="1"/>
      <p:bldP spid="4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68E549-ADD9-4D34-1C0A-EE5CED312297}"/>
              </a:ext>
            </a:extLst>
          </p:cNvPr>
          <p:cNvSpPr>
            <a:spLocks noGrp="1"/>
          </p:cNvSpPr>
          <p:nvPr>
            <p:ph type="title"/>
          </p:nvPr>
        </p:nvSpPr>
        <p:spPr>
          <a:xfrm>
            <a:off x="3420534" y="635000"/>
            <a:ext cx="8503799" cy="2654733"/>
          </a:xfrm>
        </p:spPr>
        <p:txBody>
          <a:bodyPr vert="horz" lIns="91440" tIns="45720" rIns="91440" bIns="45720" rtlCol="0" anchor="b">
            <a:noAutofit/>
          </a:bodyPr>
          <a:lstStyle/>
          <a:p>
            <a:pPr>
              <a:lnSpc>
                <a:spcPct val="90000"/>
              </a:lnSpc>
            </a:pPr>
            <a:r>
              <a:rPr kumimoji="1" lang="ja-JP" altLang="en-US" sz="2800" dirty="0">
                <a:latin typeface="BIZ UDP明朝 Medium" panose="02020500000000000000" pitchFamily="18" charset="-128"/>
                <a:ea typeface="BIZ UDP明朝 Medium" panose="02020500000000000000" pitchFamily="18" charset="-128"/>
              </a:rPr>
              <a:t>目標達成を繰り返して目的をかなえる</a:t>
            </a:r>
            <a:br>
              <a:rPr kumimoji="1" lang="en-US" altLang="ja-JP" sz="2800" dirty="0">
                <a:latin typeface="BIZ UDP明朝 Medium" panose="02020500000000000000" pitchFamily="18" charset="-128"/>
                <a:ea typeface="BIZ UDP明朝 Medium" panose="02020500000000000000" pitchFamily="18" charset="-128"/>
              </a:rPr>
            </a:br>
            <a:br>
              <a:rPr kumimoji="1" lang="en-US" altLang="ja-JP" sz="2800" dirty="0">
                <a:latin typeface="BIZ UDP明朝 Medium" panose="02020500000000000000" pitchFamily="18" charset="-128"/>
                <a:ea typeface="BIZ UDP明朝 Medium" panose="02020500000000000000" pitchFamily="18" charset="-128"/>
              </a:rPr>
            </a:br>
            <a:r>
              <a:rPr kumimoji="1" lang="ja-JP" altLang="en-US" sz="2800" dirty="0">
                <a:latin typeface="BIZ UDP明朝 Medium" panose="02020500000000000000" pitchFamily="18" charset="-128"/>
                <a:ea typeface="BIZ UDP明朝 Medium" panose="02020500000000000000" pitchFamily="18" charset="-128"/>
              </a:rPr>
              <a:t>そして</a:t>
            </a:r>
            <a:br>
              <a:rPr kumimoji="1" lang="en-US" altLang="ja-JP" sz="2800" dirty="0">
                <a:latin typeface="BIZ UDP明朝 Medium" panose="02020500000000000000" pitchFamily="18" charset="-128"/>
                <a:ea typeface="BIZ UDP明朝 Medium" panose="02020500000000000000" pitchFamily="18" charset="-128"/>
              </a:rPr>
            </a:br>
            <a:br>
              <a:rPr kumimoji="1" lang="en-US" altLang="ja-JP" sz="2800" dirty="0">
                <a:latin typeface="BIZ UDP明朝 Medium" panose="02020500000000000000" pitchFamily="18" charset="-128"/>
                <a:ea typeface="BIZ UDP明朝 Medium" panose="02020500000000000000" pitchFamily="18" charset="-128"/>
              </a:rPr>
            </a:br>
            <a:r>
              <a:rPr kumimoji="1" lang="ja-JP" altLang="en-US" sz="2800" dirty="0">
                <a:latin typeface="BIZ UDP明朝 Medium" panose="02020500000000000000" pitchFamily="18" charset="-128"/>
                <a:ea typeface="BIZ UDP明朝 Medium" panose="02020500000000000000" pitchFamily="18" charset="-128"/>
              </a:rPr>
              <a:t>みなさまの人生がよりよいものとなる</a:t>
            </a:r>
            <a:br>
              <a:rPr kumimoji="1" lang="en-US" altLang="ja-JP" sz="2800" dirty="0">
                <a:latin typeface="BIZ UDP明朝 Medium" panose="02020500000000000000" pitchFamily="18" charset="-128"/>
                <a:ea typeface="BIZ UDP明朝 Medium" panose="02020500000000000000" pitchFamily="18" charset="-128"/>
              </a:rPr>
            </a:br>
            <a:br>
              <a:rPr kumimoji="1" lang="en-US" altLang="ja-JP" sz="2800" dirty="0">
                <a:latin typeface="BIZ UDP明朝 Medium" panose="02020500000000000000" pitchFamily="18" charset="-128"/>
                <a:ea typeface="BIZ UDP明朝 Medium" panose="02020500000000000000" pitchFamily="18" charset="-128"/>
              </a:rPr>
            </a:br>
            <a:r>
              <a:rPr kumimoji="1" lang="ja-JP" altLang="en-US" sz="2800" dirty="0">
                <a:latin typeface="BIZ UDP明朝 Medium" panose="02020500000000000000" pitchFamily="18" charset="-128"/>
                <a:ea typeface="BIZ UDP明朝 Medium" panose="02020500000000000000" pitchFamily="18" charset="-128"/>
              </a:rPr>
              <a:t>この例会がそのきっかけになればいいなと思います。</a:t>
            </a:r>
          </a:p>
        </p:txBody>
      </p:sp>
      <p:sp>
        <p:nvSpPr>
          <p:cNvPr id="4" name="テキスト ボックス 3">
            <a:extLst>
              <a:ext uri="{FF2B5EF4-FFF2-40B4-BE49-F238E27FC236}">
                <a16:creationId xmlns:a16="http://schemas.microsoft.com/office/drawing/2014/main" id="{3E70C036-3202-8697-2DD9-79D31B52DA29}"/>
              </a:ext>
            </a:extLst>
          </p:cNvPr>
          <p:cNvSpPr txBox="1"/>
          <p:nvPr/>
        </p:nvSpPr>
        <p:spPr>
          <a:xfrm>
            <a:off x="4331009" y="4713104"/>
            <a:ext cx="7178457" cy="1323439"/>
          </a:xfrm>
          <a:prstGeom prst="rect">
            <a:avLst/>
          </a:prstGeom>
          <a:noFill/>
        </p:spPr>
        <p:txBody>
          <a:bodyPr wrap="square" rtlCol="0">
            <a:spAutoFit/>
          </a:bodyPr>
          <a:lstStyle/>
          <a:p>
            <a:r>
              <a:rPr kumimoji="1" lang="ja-JP" altLang="en-US" sz="4000" dirty="0"/>
              <a:t>ご参加いただき</a:t>
            </a:r>
            <a:endParaRPr kumimoji="1" lang="en-US" altLang="ja-JP" sz="4000" dirty="0"/>
          </a:p>
          <a:p>
            <a:r>
              <a:rPr kumimoji="1" lang="ja-JP" altLang="en-US" sz="4000" dirty="0"/>
              <a:t>ありがとうございました！</a:t>
            </a:r>
          </a:p>
        </p:txBody>
      </p:sp>
      <p:pic>
        <p:nvPicPr>
          <p:cNvPr id="5" name="グラフィックス 4" descr="サーフィン 枠線">
            <a:extLst>
              <a:ext uri="{FF2B5EF4-FFF2-40B4-BE49-F238E27FC236}">
                <a16:creationId xmlns:a16="http://schemas.microsoft.com/office/drawing/2014/main" id="{4E13C886-6BDA-5761-07E6-C42FE2B16E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54475" y="3639930"/>
            <a:ext cx="2396613" cy="2396613"/>
          </a:xfrm>
          <a:prstGeom prst="rect">
            <a:avLst/>
          </a:prstGeom>
        </p:spPr>
      </p:pic>
    </p:spTree>
    <p:extLst>
      <p:ext uri="{BB962C8B-B14F-4D97-AF65-F5344CB8AC3E}">
        <p14:creationId xmlns:p14="http://schemas.microsoft.com/office/powerpoint/2010/main" val="275936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CD25866-F15D-40A4-AEC5-47C044637A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8" name="Freeform 11">
              <a:extLst>
                <a:ext uri="{FF2B5EF4-FFF2-40B4-BE49-F238E27FC236}">
                  <a16:creationId xmlns:a16="http://schemas.microsoft.com/office/drawing/2014/main" id="{DCB8E995-36E8-40B6-82D4-F52DE2987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9" name="Freeform 12">
              <a:extLst>
                <a:ext uri="{FF2B5EF4-FFF2-40B4-BE49-F238E27FC236}">
                  <a16:creationId xmlns:a16="http://schemas.microsoft.com/office/drawing/2014/main" id="{DF54AEB5-68B5-46AE-B8F0-EEBE5DFED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10" name="Freeform 13">
              <a:extLst>
                <a:ext uri="{FF2B5EF4-FFF2-40B4-BE49-F238E27FC236}">
                  <a16:creationId xmlns:a16="http://schemas.microsoft.com/office/drawing/2014/main" id="{E3F708CB-F094-4EE7-8AD5-A462F1DF8B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11" name="Freeform 14">
              <a:extLst>
                <a:ext uri="{FF2B5EF4-FFF2-40B4-BE49-F238E27FC236}">
                  <a16:creationId xmlns:a16="http://schemas.microsoft.com/office/drawing/2014/main" id="{ECFCFB22-E8B5-4FAC-A354-E7E0CE6F2B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12" name="Freeform 15">
              <a:extLst>
                <a:ext uri="{FF2B5EF4-FFF2-40B4-BE49-F238E27FC236}">
                  <a16:creationId xmlns:a16="http://schemas.microsoft.com/office/drawing/2014/main" id="{ED1DB3B4-A6DC-476F-986E-DF361EE84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13" name="Freeform 16">
              <a:extLst>
                <a:ext uri="{FF2B5EF4-FFF2-40B4-BE49-F238E27FC236}">
                  <a16:creationId xmlns:a16="http://schemas.microsoft.com/office/drawing/2014/main" id="{4EE13DFA-3489-4DE6-9154-34D9CB4005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14" name="Freeform 17">
              <a:extLst>
                <a:ext uri="{FF2B5EF4-FFF2-40B4-BE49-F238E27FC236}">
                  <a16:creationId xmlns:a16="http://schemas.microsoft.com/office/drawing/2014/main" id="{5CD12D51-F9A8-4CC9-B9C9-206EAFD8C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15" name="Freeform 18">
              <a:extLst>
                <a:ext uri="{FF2B5EF4-FFF2-40B4-BE49-F238E27FC236}">
                  <a16:creationId xmlns:a16="http://schemas.microsoft.com/office/drawing/2014/main" id="{266B326C-1178-40F9-A265-6067D363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16" name="Freeform 19">
              <a:extLst>
                <a:ext uri="{FF2B5EF4-FFF2-40B4-BE49-F238E27FC236}">
                  <a16:creationId xmlns:a16="http://schemas.microsoft.com/office/drawing/2014/main" id="{12F3B319-F00B-4755-BC54-95511E21D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17" name="Freeform 20">
              <a:extLst>
                <a:ext uri="{FF2B5EF4-FFF2-40B4-BE49-F238E27FC236}">
                  <a16:creationId xmlns:a16="http://schemas.microsoft.com/office/drawing/2014/main" id="{3079D7BD-8A3F-47F6-8407-D9DA96FF35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18" name="Freeform 21">
              <a:extLst>
                <a:ext uri="{FF2B5EF4-FFF2-40B4-BE49-F238E27FC236}">
                  <a16:creationId xmlns:a16="http://schemas.microsoft.com/office/drawing/2014/main" id="{1F97C31C-8585-43FB-924B-8ADD651233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19" name="Freeform 22">
              <a:extLst>
                <a:ext uri="{FF2B5EF4-FFF2-40B4-BE49-F238E27FC236}">
                  <a16:creationId xmlns:a16="http://schemas.microsoft.com/office/drawing/2014/main" id="{A33E1C89-7E74-49BF-A5D1-9A352ED03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21" name="Group 20">
            <a:extLst>
              <a:ext uri="{FF2B5EF4-FFF2-40B4-BE49-F238E27FC236}">
                <a16:creationId xmlns:a16="http://schemas.microsoft.com/office/drawing/2014/main" id="{0C4A17ED-96AA-44A6-A050-E1A7A1CDD9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2" name="Freeform 27">
              <a:extLst>
                <a:ext uri="{FF2B5EF4-FFF2-40B4-BE49-F238E27FC236}">
                  <a16:creationId xmlns:a16="http://schemas.microsoft.com/office/drawing/2014/main" id="{FBB2A87E-3E24-4A6F-9FD8-0F1436D4D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23" name="Freeform 28">
              <a:extLst>
                <a:ext uri="{FF2B5EF4-FFF2-40B4-BE49-F238E27FC236}">
                  <a16:creationId xmlns:a16="http://schemas.microsoft.com/office/drawing/2014/main" id="{257F945B-2AA3-4328-BFF5-20DE64011B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24" name="Freeform 29">
              <a:extLst>
                <a:ext uri="{FF2B5EF4-FFF2-40B4-BE49-F238E27FC236}">
                  <a16:creationId xmlns:a16="http://schemas.microsoft.com/office/drawing/2014/main" id="{E1A7230F-6A6F-403C-9D83-7176E28525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25" name="Freeform 30">
              <a:extLst>
                <a:ext uri="{FF2B5EF4-FFF2-40B4-BE49-F238E27FC236}">
                  <a16:creationId xmlns:a16="http://schemas.microsoft.com/office/drawing/2014/main" id="{E33E315A-9CB0-460E-A8B7-0A064BBFA0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26" name="Freeform 31">
              <a:extLst>
                <a:ext uri="{FF2B5EF4-FFF2-40B4-BE49-F238E27FC236}">
                  <a16:creationId xmlns:a16="http://schemas.microsoft.com/office/drawing/2014/main" id="{22CAAD33-CFAD-4E61-82AE-0C6F8385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27" name="Freeform 32">
              <a:extLst>
                <a:ext uri="{FF2B5EF4-FFF2-40B4-BE49-F238E27FC236}">
                  <a16:creationId xmlns:a16="http://schemas.microsoft.com/office/drawing/2014/main" id="{1A20E13C-2540-4000-A13B-8F781100E3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28" name="Freeform 33">
              <a:extLst>
                <a:ext uri="{FF2B5EF4-FFF2-40B4-BE49-F238E27FC236}">
                  <a16:creationId xmlns:a16="http://schemas.microsoft.com/office/drawing/2014/main" id="{51EF0A01-E03D-448B-B12E-D5BFC6D0D2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29" name="Freeform 34">
              <a:extLst>
                <a:ext uri="{FF2B5EF4-FFF2-40B4-BE49-F238E27FC236}">
                  <a16:creationId xmlns:a16="http://schemas.microsoft.com/office/drawing/2014/main" id="{58286A03-168E-477B-8876-2C53E4950D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30" name="Freeform 35">
              <a:extLst>
                <a:ext uri="{FF2B5EF4-FFF2-40B4-BE49-F238E27FC236}">
                  <a16:creationId xmlns:a16="http://schemas.microsoft.com/office/drawing/2014/main" id="{3DFFC705-1899-4E4C-AE76-F85BAF2F66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31" name="Freeform 36">
              <a:extLst>
                <a:ext uri="{FF2B5EF4-FFF2-40B4-BE49-F238E27FC236}">
                  <a16:creationId xmlns:a16="http://schemas.microsoft.com/office/drawing/2014/main" id="{01C9598D-BDF6-4A24-83B6-4DCA4D134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32" name="Freeform 37">
              <a:extLst>
                <a:ext uri="{FF2B5EF4-FFF2-40B4-BE49-F238E27FC236}">
                  <a16:creationId xmlns:a16="http://schemas.microsoft.com/office/drawing/2014/main" id="{950C8213-67CD-4DEF-AA44-8BB3101392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33" name="Freeform 38">
              <a:extLst>
                <a:ext uri="{FF2B5EF4-FFF2-40B4-BE49-F238E27FC236}">
                  <a16:creationId xmlns:a16="http://schemas.microsoft.com/office/drawing/2014/main" id="{2016FE1D-E3EB-4CF6-809B-159872CC7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35" name="Rectangle 34">
            <a:extLst>
              <a:ext uri="{FF2B5EF4-FFF2-40B4-BE49-F238E27FC236}">
                <a16:creationId xmlns:a16="http://schemas.microsoft.com/office/drawing/2014/main" id="{CE6C63DC-BAE4-42B6-8FDF-F6467C2D2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37" name="Freeform 6">
            <a:extLst>
              <a:ext uri="{FF2B5EF4-FFF2-40B4-BE49-F238E27FC236}">
                <a16:creationId xmlns:a16="http://schemas.microsoft.com/office/drawing/2014/main" id="{5BD23F8E-2E78-4C84-8EFB-FE6C8ACB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39" name="Rectangle 38">
            <a:extLst>
              <a:ext uri="{FF2B5EF4-FFF2-40B4-BE49-F238E27FC236}">
                <a16:creationId xmlns:a16="http://schemas.microsoft.com/office/drawing/2014/main" id="{F81819F9-8CAC-4A6C-8F06-0482027F97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53D18271-12A8-3C59-8E75-042AF373CDFC}"/>
              </a:ext>
            </a:extLst>
          </p:cNvPr>
          <p:cNvSpPr>
            <a:spLocks noGrp="1"/>
          </p:cNvSpPr>
          <p:nvPr>
            <p:ph type="title"/>
          </p:nvPr>
        </p:nvSpPr>
        <p:spPr>
          <a:xfrm>
            <a:off x="3146491" y="1692564"/>
            <a:ext cx="9430972" cy="3374685"/>
          </a:xfrm>
        </p:spPr>
        <p:txBody>
          <a:bodyPr vert="horz" lIns="91440" tIns="45720" rIns="91440" bIns="45720" rtlCol="0" anchor="b">
            <a:noAutofit/>
          </a:bodyPr>
          <a:lstStyle/>
          <a:p>
            <a:pPr>
              <a:lnSpc>
                <a:spcPct val="90000"/>
              </a:lnSpc>
            </a:pPr>
            <a:r>
              <a:rPr kumimoji="1" lang="ja-JP" altLang="en-US" sz="4600" dirty="0">
                <a:latin typeface="BIZ UDP明朝 Medium" panose="02020500000000000000" pitchFamily="18" charset="-128"/>
                <a:ea typeface="BIZ UDP明朝 Medium" panose="02020500000000000000" pitchFamily="18" charset="-128"/>
              </a:rPr>
              <a:t>そんな現状の自分を振り返った時</a:t>
            </a:r>
            <a:br>
              <a:rPr kumimoji="1" lang="en-US" altLang="ja-JP" sz="4600" dirty="0">
                <a:latin typeface="BIZ UDP明朝 Medium" panose="02020500000000000000" pitchFamily="18" charset="-128"/>
                <a:ea typeface="BIZ UDP明朝 Medium" panose="02020500000000000000" pitchFamily="18" charset="-128"/>
              </a:rPr>
            </a:br>
            <a:br>
              <a:rPr kumimoji="1" lang="en-US" altLang="ja-JP" sz="4600" dirty="0">
                <a:latin typeface="BIZ UDP明朝 Medium" panose="02020500000000000000" pitchFamily="18" charset="-128"/>
                <a:ea typeface="BIZ UDP明朝 Medium" panose="02020500000000000000" pitchFamily="18" charset="-128"/>
              </a:rPr>
            </a:br>
            <a:r>
              <a:rPr kumimoji="1" lang="ja-JP" altLang="en-US" sz="4600" dirty="0">
                <a:latin typeface="BIZ UDP明朝 Medium" panose="02020500000000000000" pitchFamily="18" charset="-128"/>
                <a:ea typeface="BIZ UDP明朝 Medium" panose="02020500000000000000" pitchFamily="18" charset="-128"/>
              </a:rPr>
              <a:t>「夢」や「目標」についての</a:t>
            </a:r>
            <a:br>
              <a:rPr kumimoji="1" lang="en-US" altLang="ja-JP" sz="4600" dirty="0">
                <a:latin typeface="BIZ UDP明朝 Medium" panose="02020500000000000000" pitchFamily="18" charset="-128"/>
                <a:ea typeface="BIZ UDP明朝 Medium" panose="02020500000000000000" pitchFamily="18" charset="-128"/>
              </a:rPr>
            </a:br>
            <a:r>
              <a:rPr kumimoji="1" lang="ja-JP" altLang="en-US" sz="4600" dirty="0">
                <a:latin typeface="BIZ UDP明朝 Medium" panose="02020500000000000000" pitchFamily="18" charset="-128"/>
                <a:ea typeface="BIZ UDP明朝 Medium" panose="02020500000000000000" pitchFamily="18" charset="-128"/>
              </a:rPr>
              <a:t>例会づくりに取り組もうと</a:t>
            </a:r>
            <a:br>
              <a:rPr kumimoji="1" lang="en-US" altLang="ja-JP" sz="4600" dirty="0">
                <a:latin typeface="BIZ UDP明朝 Medium" panose="02020500000000000000" pitchFamily="18" charset="-128"/>
                <a:ea typeface="BIZ UDP明朝 Medium" panose="02020500000000000000" pitchFamily="18" charset="-128"/>
              </a:rPr>
            </a:br>
            <a:r>
              <a:rPr kumimoji="1" lang="ja-JP" altLang="en-US" sz="4600" dirty="0">
                <a:latin typeface="BIZ UDP明朝 Medium" panose="02020500000000000000" pitchFamily="18" charset="-128"/>
                <a:ea typeface="BIZ UDP明朝 Medium" panose="02020500000000000000" pitchFamily="18" charset="-128"/>
              </a:rPr>
              <a:t>思いました！</a:t>
            </a:r>
          </a:p>
        </p:txBody>
      </p:sp>
      <p:sp>
        <p:nvSpPr>
          <p:cNvPr id="41" name="Rectangle 40">
            <a:extLst>
              <a:ext uri="{FF2B5EF4-FFF2-40B4-BE49-F238E27FC236}">
                <a16:creationId xmlns:a16="http://schemas.microsoft.com/office/drawing/2014/main" id="{4A98CC08-AEC2-4E8F-8F52-0F5C6372D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285151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5D1545E6-EB3C-4478-A661-A2CA963F12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a:solidFill>
            <a:schemeClr val="tx2">
              <a:lumMod val="60000"/>
              <a:lumOff val="40000"/>
              <a:alpha val="40000"/>
            </a:schemeClr>
          </a:solidFill>
        </p:grpSpPr>
        <p:sp>
          <p:nvSpPr>
            <p:cNvPr id="44" name="Freeform 11">
              <a:extLst>
                <a:ext uri="{FF2B5EF4-FFF2-40B4-BE49-F238E27FC236}">
                  <a16:creationId xmlns:a16="http://schemas.microsoft.com/office/drawing/2014/main" id="{B2E5B960-0C5D-4F77-8E9F-9F3D883D8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txBody>
            <a:bodyPr/>
            <a:lstStyle/>
            <a:p>
              <a:endParaRPr lang="ja-JP" altLang="en-US"/>
            </a:p>
          </p:txBody>
        </p:sp>
        <p:sp>
          <p:nvSpPr>
            <p:cNvPr id="45" name="Freeform 12">
              <a:extLst>
                <a:ext uri="{FF2B5EF4-FFF2-40B4-BE49-F238E27FC236}">
                  <a16:creationId xmlns:a16="http://schemas.microsoft.com/office/drawing/2014/main" id="{258E44FC-92AD-43A0-BB05-DB268C82D8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txBody>
            <a:bodyPr/>
            <a:lstStyle/>
            <a:p>
              <a:endParaRPr lang="ja-JP" altLang="en-US"/>
            </a:p>
          </p:txBody>
        </p:sp>
        <p:sp>
          <p:nvSpPr>
            <p:cNvPr id="46" name="Freeform 13">
              <a:extLst>
                <a:ext uri="{FF2B5EF4-FFF2-40B4-BE49-F238E27FC236}">
                  <a16:creationId xmlns:a16="http://schemas.microsoft.com/office/drawing/2014/main" id="{C63D3083-A56C-4199-8DE0-63C8BE9EDF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txBody>
            <a:bodyPr/>
            <a:lstStyle/>
            <a:p>
              <a:endParaRPr lang="ja-JP" altLang="en-US"/>
            </a:p>
          </p:txBody>
        </p:sp>
        <p:sp>
          <p:nvSpPr>
            <p:cNvPr id="47" name="Freeform 14">
              <a:extLst>
                <a:ext uri="{FF2B5EF4-FFF2-40B4-BE49-F238E27FC236}">
                  <a16:creationId xmlns:a16="http://schemas.microsoft.com/office/drawing/2014/main" id="{C7CD3581-635D-438F-A64F-68404E7AE0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txBody>
            <a:bodyPr/>
            <a:lstStyle/>
            <a:p>
              <a:endParaRPr lang="ja-JP" altLang="en-US"/>
            </a:p>
          </p:txBody>
        </p:sp>
        <p:sp>
          <p:nvSpPr>
            <p:cNvPr id="48" name="Freeform 15">
              <a:extLst>
                <a:ext uri="{FF2B5EF4-FFF2-40B4-BE49-F238E27FC236}">
                  <a16:creationId xmlns:a16="http://schemas.microsoft.com/office/drawing/2014/main" id="{AD6904C0-211C-41A2-BDB8-3B07C90BB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txBody>
            <a:bodyPr/>
            <a:lstStyle/>
            <a:p>
              <a:endParaRPr lang="ja-JP" altLang="en-US"/>
            </a:p>
          </p:txBody>
        </p:sp>
        <p:sp>
          <p:nvSpPr>
            <p:cNvPr id="49" name="Freeform 16">
              <a:extLst>
                <a:ext uri="{FF2B5EF4-FFF2-40B4-BE49-F238E27FC236}">
                  <a16:creationId xmlns:a16="http://schemas.microsoft.com/office/drawing/2014/main" id="{B0837DA6-CAF9-4E78-A39E-6358EDE2B1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txBody>
            <a:bodyPr/>
            <a:lstStyle/>
            <a:p>
              <a:endParaRPr lang="ja-JP" altLang="en-US"/>
            </a:p>
          </p:txBody>
        </p:sp>
        <p:sp>
          <p:nvSpPr>
            <p:cNvPr id="50" name="Freeform 17">
              <a:extLst>
                <a:ext uri="{FF2B5EF4-FFF2-40B4-BE49-F238E27FC236}">
                  <a16:creationId xmlns:a16="http://schemas.microsoft.com/office/drawing/2014/main" id="{0A99DD7D-3AB3-471E-842F-8AFEA09D07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txBody>
            <a:bodyPr/>
            <a:lstStyle/>
            <a:p>
              <a:endParaRPr lang="ja-JP" altLang="en-US"/>
            </a:p>
          </p:txBody>
        </p:sp>
        <p:sp>
          <p:nvSpPr>
            <p:cNvPr id="51" name="Freeform 18">
              <a:extLst>
                <a:ext uri="{FF2B5EF4-FFF2-40B4-BE49-F238E27FC236}">
                  <a16:creationId xmlns:a16="http://schemas.microsoft.com/office/drawing/2014/main" id="{9C70B0D4-92FE-478F-86BD-93BA2C4DF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txBody>
            <a:bodyPr/>
            <a:lstStyle/>
            <a:p>
              <a:endParaRPr lang="ja-JP" altLang="en-US"/>
            </a:p>
          </p:txBody>
        </p:sp>
        <p:sp>
          <p:nvSpPr>
            <p:cNvPr id="52" name="Freeform 19">
              <a:extLst>
                <a:ext uri="{FF2B5EF4-FFF2-40B4-BE49-F238E27FC236}">
                  <a16:creationId xmlns:a16="http://schemas.microsoft.com/office/drawing/2014/main" id="{C9156BE6-11D4-4696-9E3F-C325BFAC81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txBody>
            <a:bodyPr/>
            <a:lstStyle/>
            <a:p>
              <a:endParaRPr lang="ja-JP" altLang="en-US"/>
            </a:p>
          </p:txBody>
        </p:sp>
        <p:sp>
          <p:nvSpPr>
            <p:cNvPr id="53" name="Freeform 20">
              <a:extLst>
                <a:ext uri="{FF2B5EF4-FFF2-40B4-BE49-F238E27FC236}">
                  <a16:creationId xmlns:a16="http://schemas.microsoft.com/office/drawing/2014/main" id="{4E667226-1D20-4A9D-BBE3-AC17EA436F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txBody>
            <a:bodyPr/>
            <a:lstStyle/>
            <a:p>
              <a:endParaRPr lang="ja-JP" altLang="en-US"/>
            </a:p>
          </p:txBody>
        </p:sp>
        <p:sp>
          <p:nvSpPr>
            <p:cNvPr id="54" name="Freeform 21">
              <a:extLst>
                <a:ext uri="{FF2B5EF4-FFF2-40B4-BE49-F238E27FC236}">
                  <a16:creationId xmlns:a16="http://schemas.microsoft.com/office/drawing/2014/main" id="{2F87E3B6-5202-4434-9B26-42B46774F3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txBody>
            <a:bodyPr/>
            <a:lstStyle/>
            <a:p>
              <a:endParaRPr lang="ja-JP" altLang="en-US"/>
            </a:p>
          </p:txBody>
        </p:sp>
        <p:sp>
          <p:nvSpPr>
            <p:cNvPr id="55" name="Freeform 22">
              <a:extLst>
                <a:ext uri="{FF2B5EF4-FFF2-40B4-BE49-F238E27FC236}">
                  <a16:creationId xmlns:a16="http://schemas.microsoft.com/office/drawing/2014/main" id="{AEA5E85F-F1F4-40E4-A62C-95324F674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txBody>
            <a:bodyPr/>
            <a:lstStyle/>
            <a:p>
              <a:endParaRPr lang="ja-JP" altLang="en-US"/>
            </a:p>
          </p:txBody>
        </p:sp>
      </p:grpSp>
      <p:grpSp>
        <p:nvGrpSpPr>
          <p:cNvPr id="57" name="Group 56">
            <a:extLst>
              <a:ext uri="{FF2B5EF4-FFF2-40B4-BE49-F238E27FC236}">
                <a16:creationId xmlns:a16="http://schemas.microsoft.com/office/drawing/2014/main" id="{40A75861-F6C5-44A9-B161-B03701CBDE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tx2">
              <a:lumMod val="75000"/>
              <a:alpha val="70000"/>
            </a:schemeClr>
          </a:solidFill>
        </p:grpSpPr>
        <p:sp>
          <p:nvSpPr>
            <p:cNvPr id="58" name="Freeform 27">
              <a:extLst>
                <a:ext uri="{FF2B5EF4-FFF2-40B4-BE49-F238E27FC236}">
                  <a16:creationId xmlns:a16="http://schemas.microsoft.com/office/drawing/2014/main" id="{72EE642D-4F69-47C0-99BA-CE43503573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txBody>
            <a:bodyPr/>
            <a:lstStyle/>
            <a:p>
              <a:endParaRPr lang="ja-JP" altLang="en-US"/>
            </a:p>
          </p:txBody>
        </p:sp>
        <p:sp>
          <p:nvSpPr>
            <p:cNvPr id="59" name="Freeform 28">
              <a:extLst>
                <a:ext uri="{FF2B5EF4-FFF2-40B4-BE49-F238E27FC236}">
                  <a16:creationId xmlns:a16="http://schemas.microsoft.com/office/drawing/2014/main" id="{26178CE4-DA2D-46EA-AB8D-341C5AC563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txBody>
            <a:bodyPr/>
            <a:lstStyle/>
            <a:p>
              <a:endParaRPr lang="ja-JP" altLang="en-US"/>
            </a:p>
          </p:txBody>
        </p:sp>
        <p:sp>
          <p:nvSpPr>
            <p:cNvPr id="60" name="Freeform 29">
              <a:extLst>
                <a:ext uri="{FF2B5EF4-FFF2-40B4-BE49-F238E27FC236}">
                  <a16:creationId xmlns:a16="http://schemas.microsoft.com/office/drawing/2014/main" id="{698E9F53-8381-4FA5-A510-846925D242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txBody>
            <a:bodyPr/>
            <a:lstStyle/>
            <a:p>
              <a:endParaRPr lang="ja-JP" altLang="en-US"/>
            </a:p>
          </p:txBody>
        </p:sp>
        <p:sp>
          <p:nvSpPr>
            <p:cNvPr id="61" name="Freeform 30">
              <a:extLst>
                <a:ext uri="{FF2B5EF4-FFF2-40B4-BE49-F238E27FC236}">
                  <a16:creationId xmlns:a16="http://schemas.microsoft.com/office/drawing/2014/main" id="{B13CE284-F21E-411B-BB8E-9C03B853CE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txBody>
            <a:bodyPr/>
            <a:lstStyle/>
            <a:p>
              <a:endParaRPr lang="ja-JP" altLang="en-US"/>
            </a:p>
          </p:txBody>
        </p:sp>
        <p:sp>
          <p:nvSpPr>
            <p:cNvPr id="62" name="Freeform 31">
              <a:extLst>
                <a:ext uri="{FF2B5EF4-FFF2-40B4-BE49-F238E27FC236}">
                  <a16:creationId xmlns:a16="http://schemas.microsoft.com/office/drawing/2014/main" id="{23DF4578-4703-437C-A797-2A2D0CEE5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txBody>
            <a:bodyPr/>
            <a:lstStyle/>
            <a:p>
              <a:endParaRPr lang="ja-JP" altLang="en-US"/>
            </a:p>
          </p:txBody>
        </p:sp>
        <p:sp>
          <p:nvSpPr>
            <p:cNvPr id="63" name="Freeform 32">
              <a:extLst>
                <a:ext uri="{FF2B5EF4-FFF2-40B4-BE49-F238E27FC236}">
                  <a16:creationId xmlns:a16="http://schemas.microsoft.com/office/drawing/2014/main" id="{F878F330-AF64-4F8F-88FD-A4A408D6D3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txBody>
            <a:bodyPr/>
            <a:lstStyle/>
            <a:p>
              <a:endParaRPr lang="ja-JP" altLang="en-US"/>
            </a:p>
          </p:txBody>
        </p:sp>
        <p:sp>
          <p:nvSpPr>
            <p:cNvPr id="64" name="Freeform 33">
              <a:extLst>
                <a:ext uri="{FF2B5EF4-FFF2-40B4-BE49-F238E27FC236}">
                  <a16:creationId xmlns:a16="http://schemas.microsoft.com/office/drawing/2014/main" id="{AC9B00BF-4FB7-42FA-BBBD-7DB54ED3F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txBody>
            <a:bodyPr/>
            <a:lstStyle/>
            <a:p>
              <a:endParaRPr lang="ja-JP" altLang="en-US"/>
            </a:p>
          </p:txBody>
        </p:sp>
        <p:sp>
          <p:nvSpPr>
            <p:cNvPr id="65" name="Freeform 34">
              <a:extLst>
                <a:ext uri="{FF2B5EF4-FFF2-40B4-BE49-F238E27FC236}">
                  <a16:creationId xmlns:a16="http://schemas.microsoft.com/office/drawing/2014/main" id="{BD3D64CA-2AAD-4609-8DAA-3EAD4609A6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txBody>
            <a:bodyPr/>
            <a:lstStyle/>
            <a:p>
              <a:endParaRPr lang="ja-JP" altLang="en-US"/>
            </a:p>
          </p:txBody>
        </p:sp>
        <p:sp>
          <p:nvSpPr>
            <p:cNvPr id="66" name="Freeform 35">
              <a:extLst>
                <a:ext uri="{FF2B5EF4-FFF2-40B4-BE49-F238E27FC236}">
                  <a16:creationId xmlns:a16="http://schemas.microsoft.com/office/drawing/2014/main" id="{C669E05A-8550-4E91-B29E-E1912228E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txBody>
            <a:bodyPr/>
            <a:lstStyle/>
            <a:p>
              <a:endParaRPr lang="ja-JP" altLang="en-US"/>
            </a:p>
          </p:txBody>
        </p:sp>
        <p:sp>
          <p:nvSpPr>
            <p:cNvPr id="67" name="Freeform 36">
              <a:extLst>
                <a:ext uri="{FF2B5EF4-FFF2-40B4-BE49-F238E27FC236}">
                  <a16:creationId xmlns:a16="http://schemas.microsoft.com/office/drawing/2014/main" id="{F8C1FD53-1E8F-46CA-BC2D-FCEC4DAE0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txBody>
            <a:bodyPr/>
            <a:lstStyle/>
            <a:p>
              <a:endParaRPr lang="ja-JP" altLang="en-US"/>
            </a:p>
          </p:txBody>
        </p:sp>
        <p:sp>
          <p:nvSpPr>
            <p:cNvPr id="68" name="Freeform 37">
              <a:extLst>
                <a:ext uri="{FF2B5EF4-FFF2-40B4-BE49-F238E27FC236}">
                  <a16:creationId xmlns:a16="http://schemas.microsoft.com/office/drawing/2014/main" id="{CC97A31F-CFDE-4EA3-98F1-13FDD16702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txBody>
            <a:bodyPr/>
            <a:lstStyle/>
            <a:p>
              <a:endParaRPr lang="ja-JP" altLang="en-US"/>
            </a:p>
          </p:txBody>
        </p:sp>
        <p:sp>
          <p:nvSpPr>
            <p:cNvPr id="69" name="Freeform 38">
              <a:extLst>
                <a:ext uri="{FF2B5EF4-FFF2-40B4-BE49-F238E27FC236}">
                  <a16:creationId xmlns:a16="http://schemas.microsoft.com/office/drawing/2014/main" id="{9E1540E7-E6C3-4907-B70A-B175683655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txBody>
            <a:bodyPr/>
            <a:lstStyle/>
            <a:p>
              <a:endParaRPr lang="ja-JP" altLang="en-US"/>
            </a:p>
          </p:txBody>
        </p:sp>
      </p:grpSp>
      <p:sp>
        <p:nvSpPr>
          <p:cNvPr id="71" name="Freeform 11">
            <a:extLst>
              <a:ext uri="{FF2B5EF4-FFF2-40B4-BE49-F238E27FC236}">
                <a16:creationId xmlns:a16="http://schemas.microsoft.com/office/drawing/2014/main" id="{1310EFE2-B91D-47E7-B117-C2A802800A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411452"/>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txBody>
          <a:bodyPr/>
          <a:lstStyle/>
          <a:p>
            <a:endParaRPr lang="ja-JP" altLang="en-US"/>
          </a:p>
        </p:txBody>
      </p:sp>
    </p:spTree>
    <p:extLst>
      <p:ext uri="{BB962C8B-B14F-4D97-AF65-F5344CB8AC3E}">
        <p14:creationId xmlns:p14="http://schemas.microsoft.com/office/powerpoint/2010/main" val="377933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CD25866-F15D-40A4-AEC5-47C044637A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8" name="Freeform 11">
              <a:extLst>
                <a:ext uri="{FF2B5EF4-FFF2-40B4-BE49-F238E27FC236}">
                  <a16:creationId xmlns:a16="http://schemas.microsoft.com/office/drawing/2014/main" id="{DCB8E995-36E8-40B6-82D4-F52DE2987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ja-JP" altLang="en-US"/>
            </a:p>
          </p:txBody>
        </p:sp>
        <p:sp>
          <p:nvSpPr>
            <p:cNvPr id="9" name="Freeform 12">
              <a:extLst>
                <a:ext uri="{FF2B5EF4-FFF2-40B4-BE49-F238E27FC236}">
                  <a16:creationId xmlns:a16="http://schemas.microsoft.com/office/drawing/2014/main" id="{DF54AEB5-68B5-46AE-B8F0-EEBE5DFED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ja-JP" altLang="en-US"/>
            </a:p>
          </p:txBody>
        </p:sp>
        <p:sp>
          <p:nvSpPr>
            <p:cNvPr id="10" name="Freeform 13">
              <a:extLst>
                <a:ext uri="{FF2B5EF4-FFF2-40B4-BE49-F238E27FC236}">
                  <a16:creationId xmlns:a16="http://schemas.microsoft.com/office/drawing/2014/main" id="{E3F708CB-F094-4EE7-8AD5-A462F1DF8B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ja-JP" altLang="en-US"/>
            </a:p>
          </p:txBody>
        </p:sp>
        <p:sp>
          <p:nvSpPr>
            <p:cNvPr id="11" name="Freeform 14">
              <a:extLst>
                <a:ext uri="{FF2B5EF4-FFF2-40B4-BE49-F238E27FC236}">
                  <a16:creationId xmlns:a16="http://schemas.microsoft.com/office/drawing/2014/main" id="{ECFCFB22-E8B5-4FAC-A354-E7E0CE6F2B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ja-JP" altLang="en-US"/>
            </a:p>
          </p:txBody>
        </p:sp>
        <p:sp>
          <p:nvSpPr>
            <p:cNvPr id="12" name="Freeform 15">
              <a:extLst>
                <a:ext uri="{FF2B5EF4-FFF2-40B4-BE49-F238E27FC236}">
                  <a16:creationId xmlns:a16="http://schemas.microsoft.com/office/drawing/2014/main" id="{ED1DB3B4-A6DC-476F-986E-DF361EE84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ja-JP" altLang="en-US"/>
            </a:p>
          </p:txBody>
        </p:sp>
        <p:sp>
          <p:nvSpPr>
            <p:cNvPr id="13" name="Freeform 16">
              <a:extLst>
                <a:ext uri="{FF2B5EF4-FFF2-40B4-BE49-F238E27FC236}">
                  <a16:creationId xmlns:a16="http://schemas.microsoft.com/office/drawing/2014/main" id="{4EE13DFA-3489-4DE6-9154-34D9CB4005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ja-JP" altLang="en-US"/>
            </a:p>
          </p:txBody>
        </p:sp>
        <p:sp>
          <p:nvSpPr>
            <p:cNvPr id="14" name="Freeform 17">
              <a:extLst>
                <a:ext uri="{FF2B5EF4-FFF2-40B4-BE49-F238E27FC236}">
                  <a16:creationId xmlns:a16="http://schemas.microsoft.com/office/drawing/2014/main" id="{5CD12D51-F9A8-4CC9-B9C9-206EAFD8C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ja-JP" altLang="en-US"/>
            </a:p>
          </p:txBody>
        </p:sp>
        <p:sp>
          <p:nvSpPr>
            <p:cNvPr id="15" name="Freeform 18">
              <a:extLst>
                <a:ext uri="{FF2B5EF4-FFF2-40B4-BE49-F238E27FC236}">
                  <a16:creationId xmlns:a16="http://schemas.microsoft.com/office/drawing/2014/main" id="{266B326C-1178-40F9-A265-6067D363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ja-JP" altLang="en-US"/>
            </a:p>
          </p:txBody>
        </p:sp>
        <p:sp>
          <p:nvSpPr>
            <p:cNvPr id="16" name="Freeform 19">
              <a:extLst>
                <a:ext uri="{FF2B5EF4-FFF2-40B4-BE49-F238E27FC236}">
                  <a16:creationId xmlns:a16="http://schemas.microsoft.com/office/drawing/2014/main" id="{12F3B319-F00B-4755-BC54-95511E21D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ja-JP" altLang="en-US"/>
            </a:p>
          </p:txBody>
        </p:sp>
        <p:sp>
          <p:nvSpPr>
            <p:cNvPr id="17" name="Freeform 20">
              <a:extLst>
                <a:ext uri="{FF2B5EF4-FFF2-40B4-BE49-F238E27FC236}">
                  <a16:creationId xmlns:a16="http://schemas.microsoft.com/office/drawing/2014/main" id="{3079D7BD-8A3F-47F6-8407-D9DA96FF35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ja-JP" altLang="en-US"/>
            </a:p>
          </p:txBody>
        </p:sp>
        <p:sp>
          <p:nvSpPr>
            <p:cNvPr id="18" name="Freeform 21">
              <a:extLst>
                <a:ext uri="{FF2B5EF4-FFF2-40B4-BE49-F238E27FC236}">
                  <a16:creationId xmlns:a16="http://schemas.microsoft.com/office/drawing/2014/main" id="{1F97C31C-8585-43FB-924B-8ADD651233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ja-JP" altLang="en-US"/>
            </a:p>
          </p:txBody>
        </p:sp>
        <p:sp>
          <p:nvSpPr>
            <p:cNvPr id="19" name="Freeform 22">
              <a:extLst>
                <a:ext uri="{FF2B5EF4-FFF2-40B4-BE49-F238E27FC236}">
                  <a16:creationId xmlns:a16="http://schemas.microsoft.com/office/drawing/2014/main" id="{A33E1C89-7E74-49BF-A5D1-9A352ED03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ja-JP" altLang="en-US"/>
            </a:p>
          </p:txBody>
        </p:sp>
      </p:grpSp>
      <p:grpSp>
        <p:nvGrpSpPr>
          <p:cNvPr id="21" name="Group 20">
            <a:extLst>
              <a:ext uri="{FF2B5EF4-FFF2-40B4-BE49-F238E27FC236}">
                <a16:creationId xmlns:a16="http://schemas.microsoft.com/office/drawing/2014/main" id="{0C4A17ED-96AA-44A6-A050-E1A7A1CDD9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2" name="Freeform 27">
              <a:extLst>
                <a:ext uri="{FF2B5EF4-FFF2-40B4-BE49-F238E27FC236}">
                  <a16:creationId xmlns:a16="http://schemas.microsoft.com/office/drawing/2014/main" id="{FBB2A87E-3E24-4A6F-9FD8-0F1436D4D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ja-JP" altLang="en-US"/>
            </a:p>
          </p:txBody>
        </p:sp>
        <p:sp>
          <p:nvSpPr>
            <p:cNvPr id="23" name="Freeform 28">
              <a:extLst>
                <a:ext uri="{FF2B5EF4-FFF2-40B4-BE49-F238E27FC236}">
                  <a16:creationId xmlns:a16="http://schemas.microsoft.com/office/drawing/2014/main" id="{257F945B-2AA3-4328-BFF5-20DE64011B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ja-JP" altLang="en-US"/>
            </a:p>
          </p:txBody>
        </p:sp>
        <p:sp>
          <p:nvSpPr>
            <p:cNvPr id="24" name="Freeform 29">
              <a:extLst>
                <a:ext uri="{FF2B5EF4-FFF2-40B4-BE49-F238E27FC236}">
                  <a16:creationId xmlns:a16="http://schemas.microsoft.com/office/drawing/2014/main" id="{E1A7230F-6A6F-403C-9D83-7176E28525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ja-JP" altLang="en-US"/>
            </a:p>
          </p:txBody>
        </p:sp>
        <p:sp>
          <p:nvSpPr>
            <p:cNvPr id="25" name="Freeform 30">
              <a:extLst>
                <a:ext uri="{FF2B5EF4-FFF2-40B4-BE49-F238E27FC236}">
                  <a16:creationId xmlns:a16="http://schemas.microsoft.com/office/drawing/2014/main" id="{E33E315A-9CB0-460E-A8B7-0A064BBFA0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ja-JP" altLang="en-US"/>
            </a:p>
          </p:txBody>
        </p:sp>
        <p:sp>
          <p:nvSpPr>
            <p:cNvPr id="26" name="Freeform 31">
              <a:extLst>
                <a:ext uri="{FF2B5EF4-FFF2-40B4-BE49-F238E27FC236}">
                  <a16:creationId xmlns:a16="http://schemas.microsoft.com/office/drawing/2014/main" id="{22CAAD33-CFAD-4E61-82AE-0C6F8385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ja-JP" altLang="en-US"/>
            </a:p>
          </p:txBody>
        </p:sp>
        <p:sp>
          <p:nvSpPr>
            <p:cNvPr id="27" name="Freeform 32">
              <a:extLst>
                <a:ext uri="{FF2B5EF4-FFF2-40B4-BE49-F238E27FC236}">
                  <a16:creationId xmlns:a16="http://schemas.microsoft.com/office/drawing/2014/main" id="{1A20E13C-2540-4000-A13B-8F781100E3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ja-JP" altLang="en-US"/>
            </a:p>
          </p:txBody>
        </p:sp>
        <p:sp>
          <p:nvSpPr>
            <p:cNvPr id="28" name="Freeform 33">
              <a:extLst>
                <a:ext uri="{FF2B5EF4-FFF2-40B4-BE49-F238E27FC236}">
                  <a16:creationId xmlns:a16="http://schemas.microsoft.com/office/drawing/2014/main" id="{51EF0A01-E03D-448B-B12E-D5BFC6D0D2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ja-JP" altLang="en-US"/>
            </a:p>
          </p:txBody>
        </p:sp>
        <p:sp>
          <p:nvSpPr>
            <p:cNvPr id="29" name="Freeform 34">
              <a:extLst>
                <a:ext uri="{FF2B5EF4-FFF2-40B4-BE49-F238E27FC236}">
                  <a16:creationId xmlns:a16="http://schemas.microsoft.com/office/drawing/2014/main" id="{58286A03-168E-477B-8876-2C53E4950D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ja-JP" altLang="en-US"/>
            </a:p>
          </p:txBody>
        </p:sp>
        <p:sp>
          <p:nvSpPr>
            <p:cNvPr id="30" name="Freeform 35">
              <a:extLst>
                <a:ext uri="{FF2B5EF4-FFF2-40B4-BE49-F238E27FC236}">
                  <a16:creationId xmlns:a16="http://schemas.microsoft.com/office/drawing/2014/main" id="{3DFFC705-1899-4E4C-AE76-F85BAF2F66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ja-JP" altLang="en-US"/>
            </a:p>
          </p:txBody>
        </p:sp>
        <p:sp>
          <p:nvSpPr>
            <p:cNvPr id="31" name="Freeform 36">
              <a:extLst>
                <a:ext uri="{FF2B5EF4-FFF2-40B4-BE49-F238E27FC236}">
                  <a16:creationId xmlns:a16="http://schemas.microsoft.com/office/drawing/2014/main" id="{01C9598D-BDF6-4A24-83B6-4DCA4D134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ja-JP" altLang="en-US"/>
            </a:p>
          </p:txBody>
        </p:sp>
        <p:sp>
          <p:nvSpPr>
            <p:cNvPr id="32" name="Freeform 37">
              <a:extLst>
                <a:ext uri="{FF2B5EF4-FFF2-40B4-BE49-F238E27FC236}">
                  <a16:creationId xmlns:a16="http://schemas.microsoft.com/office/drawing/2014/main" id="{950C8213-67CD-4DEF-AA44-8BB3101392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ja-JP" altLang="en-US"/>
            </a:p>
          </p:txBody>
        </p:sp>
        <p:sp>
          <p:nvSpPr>
            <p:cNvPr id="33" name="Freeform 38">
              <a:extLst>
                <a:ext uri="{FF2B5EF4-FFF2-40B4-BE49-F238E27FC236}">
                  <a16:creationId xmlns:a16="http://schemas.microsoft.com/office/drawing/2014/main" id="{2016FE1D-E3EB-4CF6-809B-159872CC7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ja-JP" altLang="en-US"/>
            </a:p>
          </p:txBody>
        </p:sp>
      </p:grpSp>
      <p:sp>
        <p:nvSpPr>
          <p:cNvPr id="35" name="Rectangle 34">
            <a:extLst>
              <a:ext uri="{FF2B5EF4-FFF2-40B4-BE49-F238E27FC236}">
                <a16:creationId xmlns:a16="http://schemas.microsoft.com/office/drawing/2014/main" id="{CE6C63DC-BAE4-42B6-8FDF-F6467C2D2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37" name="Freeform 6">
            <a:extLst>
              <a:ext uri="{FF2B5EF4-FFF2-40B4-BE49-F238E27FC236}">
                <a16:creationId xmlns:a16="http://schemas.microsoft.com/office/drawing/2014/main" id="{5BD23F8E-2E78-4C84-8EFB-FE6C8ACB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ja-JP" altLang="en-US"/>
          </a:p>
        </p:txBody>
      </p:sp>
      <p:sp useBgFill="1">
        <p:nvSpPr>
          <p:cNvPr id="39" name="Rectangle 38">
            <a:extLst>
              <a:ext uri="{FF2B5EF4-FFF2-40B4-BE49-F238E27FC236}">
                <a16:creationId xmlns:a16="http://schemas.microsoft.com/office/drawing/2014/main" id="{F2EA518E-6C90-4FB8-9D88-C59B749893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35B546EE-5341-B6EA-2DA9-2E13D17B616A}"/>
              </a:ext>
            </a:extLst>
          </p:cNvPr>
          <p:cNvSpPr>
            <a:spLocks noGrp="1"/>
          </p:cNvSpPr>
          <p:nvPr>
            <p:ph type="title"/>
          </p:nvPr>
        </p:nvSpPr>
        <p:spPr>
          <a:xfrm>
            <a:off x="1094838" y="782783"/>
            <a:ext cx="10968553" cy="2764172"/>
          </a:xfrm>
        </p:spPr>
        <p:txBody>
          <a:bodyPr vert="horz" lIns="91440" tIns="45720" rIns="91440" bIns="45720" rtlCol="0" anchor="ctr">
            <a:normAutofit/>
          </a:bodyPr>
          <a:lstStyle/>
          <a:p>
            <a:pPr>
              <a:lnSpc>
                <a:spcPct val="90000"/>
              </a:lnSpc>
            </a:pPr>
            <a:r>
              <a:rPr kumimoji="1" lang="ja-JP" altLang="en-US" sz="4400" dirty="0">
                <a:latin typeface="BIZ UDP明朝 Medium" panose="02020500000000000000" pitchFamily="18" charset="-128"/>
                <a:ea typeface="BIZ UDP明朝 Medium" panose="02020500000000000000" pitchFamily="18" charset="-128"/>
              </a:rPr>
              <a:t>本日のゴール</a:t>
            </a:r>
            <a:br>
              <a:rPr kumimoji="1" lang="en-US" altLang="ja-JP" sz="4700" dirty="0">
                <a:latin typeface="BIZ UDP明朝 Medium" panose="02020500000000000000" pitchFamily="18" charset="-128"/>
                <a:ea typeface="BIZ UDP明朝 Medium" panose="02020500000000000000" pitchFamily="18" charset="-128"/>
              </a:rPr>
            </a:br>
            <a:br>
              <a:rPr kumimoji="1" lang="en-US" altLang="ja-JP" sz="4700" dirty="0">
                <a:latin typeface="BIZ UDP明朝 Medium" panose="02020500000000000000" pitchFamily="18" charset="-128"/>
                <a:ea typeface="BIZ UDP明朝 Medium" panose="02020500000000000000" pitchFamily="18" charset="-128"/>
              </a:rPr>
            </a:br>
            <a:br>
              <a:rPr kumimoji="1" lang="en-US" altLang="ja-JP" sz="4700" dirty="0"/>
            </a:br>
            <a:endParaRPr kumimoji="1" lang="en-US" altLang="ja-JP" sz="4700" dirty="0"/>
          </a:p>
        </p:txBody>
      </p:sp>
      <p:sp>
        <p:nvSpPr>
          <p:cNvPr id="41" name="Rectangle 40">
            <a:extLst>
              <a:ext uri="{FF2B5EF4-FFF2-40B4-BE49-F238E27FC236}">
                <a16:creationId xmlns:a16="http://schemas.microsoft.com/office/drawing/2014/main" id="{51AFC3C9-5F6F-4B0C-B9BC-4538C1E6F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50424"/>
            <a:ext cx="12192000" cy="23075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11">
            <a:extLst>
              <a:ext uri="{FF2B5EF4-FFF2-40B4-BE49-F238E27FC236}">
                <a16:creationId xmlns:a16="http://schemas.microsoft.com/office/drawing/2014/main" id="{BA844245-4805-4DD5-AF47-842A0B27F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5019122"/>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sp>
        <p:nvSpPr>
          <p:cNvPr id="4" name="テキスト ボックス 3">
            <a:extLst>
              <a:ext uri="{FF2B5EF4-FFF2-40B4-BE49-F238E27FC236}">
                <a16:creationId xmlns:a16="http://schemas.microsoft.com/office/drawing/2014/main" id="{FF538070-C19D-4616-1EF4-4BC3E731A207}"/>
              </a:ext>
            </a:extLst>
          </p:cNvPr>
          <p:cNvSpPr txBox="1"/>
          <p:nvPr/>
        </p:nvSpPr>
        <p:spPr>
          <a:xfrm>
            <a:off x="1111677" y="2368945"/>
            <a:ext cx="10304997" cy="1569660"/>
          </a:xfrm>
          <a:prstGeom prst="rect">
            <a:avLst/>
          </a:prstGeom>
          <a:noFill/>
        </p:spPr>
        <p:txBody>
          <a:bodyPr wrap="square">
            <a:spAutoFit/>
          </a:bodyPr>
          <a:lstStyle/>
          <a:p>
            <a:r>
              <a:rPr kumimoji="1" lang="ja-JP" altLang="en-US" sz="4800" dirty="0">
                <a:latin typeface="BIZ UDP明朝 Medium" panose="02020500000000000000" pitchFamily="18" charset="-128"/>
                <a:ea typeface="BIZ UDP明朝 Medium" panose="02020500000000000000" pitchFamily="18" charset="-128"/>
              </a:rPr>
              <a:t>目標達成には協力者が必要</a:t>
            </a:r>
            <a:endParaRPr kumimoji="1" lang="en-US" altLang="ja-JP" sz="4800" dirty="0">
              <a:latin typeface="BIZ UDP明朝 Medium" panose="02020500000000000000" pitchFamily="18" charset="-128"/>
              <a:ea typeface="BIZ UDP明朝 Medium" panose="02020500000000000000" pitchFamily="18" charset="-128"/>
            </a:endParaRPr>
          </a:p>
          <a:p>
            <a:r>
              <a:rPr lang="ja-JP" altLang="en-US" sz="4800" dirty="0">
                <a:latin typeface="BIZ UDP明朝 Medium" panose="02020500000000000000" pitchFamily="18" charset="-128"/>
                <a:ea typeface="BIZ UDP明朝 Medium" panose="02020500000000000000" pitchFamily="18" charset="-128"/>
              </a:rPr>
              <a:t>協力者を得られる自分になろう！</a:t>
            </a:r>
          </a:p>
        </p:txBody>
      </p:sp>
    </p:spTree>
    <p:extLst>
      <p:ext uri="{BB962C8B-B14F-4D97-AF65-F5344CB8AC3E}">
        <p14:creationId xmlns:p14="http://schemas.microsoft.com/office/powerpoint/2010/main" val="260202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5330EA-DFA7-7A64-9A36-BA11F15F5012}"/>
              </a:ext>
            </a:extLst>
          </p:cNvPr>
          <p:cNvSpPr>
            <a:spLocks noGrp="1"/>
          </p:cNvSpPr>
          <p:nvPr>
            <p:ph type="title"/>
          </p:nvPr>
        </p:nvSpPr>
        <p:spPr/>
        <p:txBody>
          <a:bodyPr/>
          <a:lstStyle/>
          <a:p>
            <a:r>
              <a:rPr kumimoji="1" lang="ja-JP" altLang="en-US" dirty="0"/>
              <a:t>本例会の流れ</a:t>
            </a:r>
          </a:p>
        </p:txBody>
      </p:sp>
      <p:sp>
        <p:nvSpPr>
          <p:cNvPr id="3" name="コンテンツ プレースホルダー 2">
            <a:extLst>
              <a:ext uri="{FF2B5EF4-FFF2-40B4-BE49-F238E27FC236}">
                <a16:creationId xmlns:a16="http://schemas.microsoft.com/office/drawing/2014/main" id="{58871E1B-4CAB-9BF8-0209-09B0CCE5FFC3}"/>
              </a:ext>
            </a:extLst>
          </p:cNvPr>
          <p:cNvSpPr>
            <a:spLocks noGrp="1"/>
          </p:cNvSpPr>
          <p:nvPr>
            <p:ph idx="1"/>
          </p:nvPr>
        </p:nvSpPr>
        <p:spPr/>
        <p:txBody>
          <a:bodyPr/>
          <a:lstStyle/>
          <a:p>
            <a:r>
              <a:rPr kumimoji="1" lang="ja-JP" altLang="en-US" sz="2200" dirty="0"/>
              <a:t>目標とは</a:t>
            </a:r>
            <a:r>
              <a:rPr kumimoji="1" lang="en-US" altLang="ja-JP" sz="2200" dirty="0"/>
              <a:t>…</a:t>
            </a:r>
            <a:r>
              <a:rPr kumimoji="1" lang="ja-JP" altLang="en-US" sz="2200" dirty="0"/>
              <a:t>？</a:t>
            </a:r>
            <a:endParaRPr lang="en-US" altLang="ja-JP" sz="2200" dirty="0"/>
          </a:p>
          <a:p>
            <a:r>
              <a:rPr lang="ja-JP" altLang="en-US" sz="2200" dirty="0"/>
              <a:t>目標と目的はどういう関係？</a:t>
            </a:r>
            <a:endParaRPr kumimoji="1" lang="en-US" altLang="ja-JP" sz="2200" dirty="0"/>
          </a:p>
          <a:p>
            <a:r>
              <a:rPr lang="ja-JP" altLang="en-US" sz="2200" dirty="0"/>
              <a:t>理想の姿を描き、目的を見いだそう！</a:t>
            </a:r>
            <a:endParaRPr lang="en-US" altLang="ja-JP" sz="2200" dirty="0"/>
          </a:p>
          <a:p>
            <a:r>
              <a:rPr kumimoji="1" lang="en-US" altLang="ja-JP" sz="2200" dirty="0"/>
              <a:t>SMART</a:t>
            </a:r>
            <a:r>
              <a:rPr kumimoji="1" lang="ja-JP" altLang="en-US" sz="2200" dirty="0"/>
              <a:t>の法則で</a:t>
            </a:r>
            <a:r>
              <a:rPr lang="ja-JP" altLang="en-US" sz="2200" dirty="0"/>
              <a:t>目的をより具体的な目標に</a:t>
            </a:r>
            <a:endParaRPr kumimoji="1" lang="en-US" altLang="ja-JP" sz="2200" dirty="0"/>
          </a:p>
          <a:p>
            <a:r>
              <a:rPr lang="ja-JP" altLang="en-US" sz="2200" dirty="0"/>
              <a:t>タスクの分類　</a:t>
            </a:r>
            <a:r>
              <a:rPr kumimoji="1" lang="ja-JP" altLang="en-US" sz="2200" dirty="0"/>
              <a:t>アイゼンハワーマトリクスとは？</a:t>
            </a:r>
            <a:endParaRPr kumimoji="1" lang="en-US" altLang="ja-JP" sz="2200" dirty="0"/>
          </a:p>
          <a:p>
            <a:r>
              <a:rPr lang="ja-JP" altLang="en-US" sz="2200" dirty="0"/>
              <a:t>まとめ</a:t>
            </a:r>
            <a:endParaRPr kumimoji="1" lang="en-US" altLang="ja-JP" sz="2200" dirty="0"/>
          </a:p>
          <a:p>
            <a:endParaRPr kumimoji="1" lang="en-US" altLang="ja-JP" dirty="0"/>
          </a:p>
        </p:txBody>
      </p:sp>
      <p:sp>
        <p:nvSpPr>
          <p:cNvPr id="4" name="テキスト ボックス 3">
            <a:extLst>
              <a:ext uri="{FF2B5EF4-FFF2-40B4-BE49-F238E27FC236}">
                <a16:creationId xmlns:a16="http://schemas.microsoft.com/office/drawing/2014/main" id="{EC4769BB-855E-2A94-EF99-3B2922DAFA2F}"/>
              </a:ext>
            </a:extLst>
          </p:cNvPr>
          <p:cNvSpPr txBox="1"/>
          <p:nvPr/>
        </p:nvSpPr>
        <p:spPr>
          <a:xfrm>
            <a:off x="2276857" y="5355708"/>
            <a:ext cx="9090250" cy="1107996"/>
          </a:xfrm>
          <a:prstGeom prst="rect">
            <a:avLst/>
          </a:prstGeom>
          <a:noFill/>
        </p:spPr>
        <p:txBody>
          <a:bodyPr wrap="square" rtlCol="0">
            <a:spAutoFit/>
          </a:bodyPr>
          <a:lstStyle/>
          <a:p>
            <a:r>
              <a:rPr kumimoji="1" lang="ja-JP" altLang="en-US" sz="2200" dirty="0"/>
              <a:t>目標達成に向けた意識・手法を考えることで、</a:t>
            </a:r>
            <a:endParaRPr kumimoji="1" lang="en-US" altLang="ja-JP" sz="2200" dirty="0"/>
          </a:p>
          <a:p>
            <a:r>
              <a:rPr kumimoji="1" lang="ja-JP" altLang="en-US" sz="2200" dirty="0"/>
              <a:t>みなさんの仕事やプライベートがより充実するきっかけとなるような例会にしていきたいと思います。</a:t>
            </a:r>
          </a:p>
        </p:txBody>
      </p:sp>
    </p:spTree>
    <p:extLst>
      <p:ext uri="{BB962C8B-B14F-4D97-AF65-F5344CB8AC3E}">
        <p14:creationId xmlns:p14="http://schemas.microsoft.com/office/powerpoint/2010/main" val="149571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66DD2F-FBF5-41CE-A3F4-565352D95D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213F9750-8BD0-B99F-30E0-F20F9EA595BB}"/>
              </a:ext>
            </a:extLst>
          </p:cNvPr>
          <p:cNvSpPr>
            <a:spLocks noGrp="1"/>
          </p:cNvSpPr>
          <p:nvPr>
            <p:ph type="title"/>
          </p:nvPr>
        </p:nvSpPr>
        <p:spPr>
          <a:xfrm>
            <a:off x="1794897" y="624110"/>
            <a:ext cx="9712998" cy="1280890"/>
          </a:xfrm>
        </p:spPr>
        <p:txBody>
          <a:bodyPr>
            <a:normAutofit/>
          </a:bodyPr>
          <a:lstStyle/>
          <a:p>
            <a:r>
              <a:rPr lang="ja-JP" altLang="en-US" dirty="0"/>
              <a:t>目標を持つことのメリット</a:t>
            </a:r>
            <a:endParaRPr kumimoji="1" lang="ja-JP" altLang="en-US" dirty="0"/>
          </a:p>
        </p:txBody>
      </p:sp>
      <p:sp>
        <p:nvSpPr>
          <p:cNvPr id="12" name="Rectangle 11">
            <a:extLst>
              <a:ext uri="{FF2B5EF4-FFF2-40B4-BE49-F238E27FC236}">
                <a16:creationId xmlns:a16="http://schemas.microsoft.com/office/drawing/2014/main" id="{F46FCE2B-F2D2-466E-B0AA-8E341DB498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4" name="Freeform 11">
            <a:extLst>
              <a:ext uri="{FF2B5EF4-FFF2-40B4-BE49-F238E27FC236}">
                <a16:creationId xmlns:a16="http://schemas.microsoft.com/office/drawing/2014/main" id="{2BD31C98-199A-4722-A1A5-4393A43E74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ja-JP" altLang="en-US"/>
          </a:p>
        </p:txBody>
      </p:sp>
      <p:graphicFrame>
        <p:nvGraphicFramePr>
          <p:cNvPr id="6" name="コンテンツ プレースホルダー 3">
            <a:extLst>
              <a:ext uri="{FF2B5EF4-FFF2-40B4-BE49-F238E27FC236}">
                <a16:creationId xmlns:a16="http://schemas.microsoft.com/office/drawing/2014/main" id="{E392B6DC-5271-3B98-2B7F-2DB4BC532579}"/>
              </a:ext>
            </a:extLst>
          </p:cNvPr>
          <p:cNvGraphicFramePr>
            <a:graphicFrameLocks noGrp="1"/>
          </p:cNvGraphicFramePr>
          <p:nvPr>
            <p:ph idx="1"/>
            <p:extLst>
              <p:ext uri="{D42A27DB-BD31-4B8C-83A1-F6EECF244321}">
                <p14:modId xmlns:p14="http://schemas.microsoft.com/office/powerpoint/2010/main" val="1657853199"/>
              </p:ext>
            </p:extLst>
          </p:nvPr>
        </p:nvGraphicFramePr>
        <p:xfrm>
          <a:off x="1883910" y="2433376"/>
          <a:ext cx="8987404" cy="3653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グループ化 2">
            <a:extLst>
              <a:ext uri="{FF2B5EF4-FFF2-40B4-BE49-F238E27FC236}">
                <a16:creationId xmlns:a16="http://schemas.microsoft.com/office/drawing/2014/main" id="{9552D026-BBC7-06B3-E341-6D98BC88B50F}"/>
              </a:ext>
            </a:extLst>
          </p:cNvPr>
          <p:cNvGrpSpPr/>
          <p:nvPr/>
        </p:nvGrpSpPr>
        <p:grpSpPr>
          <a:xfrm>
            <a:off x="336361" y="2314322"/>
            <a:ext cx="3588275" cy="1899926"/>
            <a:chOff x="-143266" y="1404"/>
            <a:chExt cx="3095096" cy="1685138"/>
          </a:xfrm>
        </p:grpSpPr>
        <p:sp>
          <p:nvSpPr>
            <p:cNvPr id="4" name="正方形/長方形 3">
              <a:extLst>
                <a:ext uri="{FF2B5EF4-FFF2-40B4-BE49-F238E27FC236}">
                  <a16:creationId xmlns:a16="http://schemas.microsoft.com/office/drawing/2014/main" id="{FEE9A44D-4C36-D625-E9F7-A3A3ABDE3E0A}"/>
                </a:ext>
              </a:extLst>
            </p:cNvPr>
            <p:cNvSpPr/>
            <p:nvPr/>
          </p:nvSpPr>
          <p:spPr>
            <a:xfrm>
              <a:off x="0" y="1404"/>
              <a:ext cx="2808563" cy="1685138"/>
            </a:xfrm>
            <a:prstGeom prst="rect">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a:lstStyle/>
            <a:p>
              <a:endParaRPr lang="ja-JP" altLang="en-US"/>
            </a:p>
          </p:txBody>
        </p:sp>
        <p:sp>
          <p:nvSpPr>
            <p:cNvPr id="5" name="テキスト ボックス 4">
              <a:extLst>
                <a:ext uri="{FF2B5EF4-FFF2-40B4-BE49-F238E27FC236}">
                  <a16:creationId xmlns:a16="http://schemas.microsoft.com/office/drawing/2014/main" id="{382A658F-604F-5E1F-FE42-D2157F499B38}"/>
                </a:ext>
              </a:extLst>
            </p:cNvPr>
            <p:cNvSpPr txBox="1"/>
            <p:nvPr/>
          </p:nvSpPr>
          <p:spPr>
            <a:xfrm>
              <a:off x="-143266" y="1404"/>
              <a:ext cx="3095096" cy="16851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kumimoji="1" lang="ja-JP" sz="2800" kern="1200" dirty="0"/>
                <a:t>モチベーションを</a:t>
              </a:r>
              <a:endParaRPr kumimoji="1" lang="en-US" altLang="ja-JP" sz="2800" kern="1200" dirty="0"/>
            </a:p>
            <a:p>
              <a:pPr marL="0" lvl="0" indent="0" algn="ctr" defTabSz="1289050">
                <a:lnSpc>
                  <a:spcPct val="90000"/>
                </a:lnSpc>
                <a:spcBef>
                  <a:spcPct val="0"/>
                </a:spcBef>
                <a:spcAft>
                  <a:spcPct val="35000"/>
                </a:spcAft>
                <a:buNone/>
              </a:pPr>
              <a:r>
                <a:rPr kumimoji="1" lang="ja-JP" sz="2800" kern="1200" dirty="0"/>
                <a:t>維持できる</a:t>
              </a:r>
              <a:endParaRPr lang="en-US" sz="2800" kern="1200" dirty="0"/>
            </a:p>
          </p:txBody>
        </p:sp>
      </p:grpSp>
      <p:grpSp>
        <p:nvGrpSpPr>
          <p:cNvPr id="7" name="グループ化 6">
            <a:extLst>
              <a:ext uri="{FF2B5EF4-FFF2-40B4-BE49-F238E27FC236}">
                <a16:creationId xmlns:a16="http://schemas.microsoft.com/office/drawing/2014/main" id="{7EA902FA-C493-450A-8F1C-F3ADEC157502}"/>
              </a:ext>
            </a:extLst>
          </p:cNvPr>
          <p:cNvGrpSpPr/>
          <p:nvPr/>
        </p:nvGrpSpPr>
        <p:grpSpPr>
          <a:xfrm>
            <a:off x="4239994" y="2350469"/>
            <a:ext cx="3588276" cy="1921913"/>
            <a:chOff x="1544709" y="1404"/>
            <a:chExt cx="2808564" cy="1704640"/>
          </a:xfrm>
          <a:solidFill>
            <a:schemeClr val="accent3"/>
          </a:solidFill>
        </p:grpSpPr>
        <p:sp>
          <p:nvSpPr>
            <p:cNvPr id="8" name="正方形/長方形 7">
              <a:extLst>
                <a:ext uri="{FF2B5EF4-FFF2-40B4-BE49-F238E27FC236}">
                  <a16:creationId xmlns:a16="http://schemas.microsoft.com/office/drawing/2014/main" id="{2037EA84-C6A4-D16A-D425-1B5645CDEF42}"/>
                </a:ext>
              </a:extLst>
            </p:cNvPr>
            <p:cNvSpPr/>
            <p:nvPr/>
          </p:nvSpPr>
          <p:spPr>
            <a:xfrm>
              <a:off x="1544710" y="1404"/>
              <a:ext cx="2808563" cy="1685138"/>
            </a:xfrm>
            <a:prstGeom prst="rect">
              <a:avLst/>
            </a:prstGeom>
            <a:grp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a:lstStyle/>
            <a:p>
              <a:endParaRPr lang="ja-JP" altLang="en-US"/>
            </a:p>
          </p:txBody>
        </p:sp>
        <p:sp>
          <p:nvSpPr>
            <p:cNvPr id="9" name="テキスト ボックス 8">
              <a:extLst>
                <a:ext uri="{FF2B5EF4-FFF2-40B4-BE49-F238E27FC236}">
                  <a16:creationId xmlns:a16="http://schemas.microsoft.com/office/drawing/2014/main" id="{7A2D2A5A-E102-9B5D-AC1A-D4F4D6C3ABC6}"/>
                </a:ext>
              </a:extLst>
            </p:cNvPr>
            <p:cNvSpPr txBox="1"/>
            <p:nvPr/>
          </p:nvSpPr>
          <p:spPr>
            <a:xfrm>
              <a:off x="1544709" y="20906"/>
              <a:ext cx="2808563" cy="168513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kumimoji="1" lang="ja-JP" sz="2900" kern="1200" dirty="0"/>
                <a:t>いろんな経験が</a:t>
              </a:r>
              <a:endParaRPr kumimoji="1" lang="en-US" altLang="ja-JP" sz="2900" kern="1200" dirty="0"/>
            </a:p>
            <a:p>
              <a:pPr marL="0" lvl="0" indent="0" algn="ctr" defTabSz="1377950">
                <a:lnSpc>
                  <a:spcPct val="90000"/>
                </a:lnSpc>
                <a:spcBef>
                  <a:spcPct val="0"/>
                </a:spcBef>
                <a:spcAft>
                  <a:spcPct val="35000"/>
                </a:spcAft>
                <a:buNone/>
              </a:pPr>
              <a:r>
                <a:rPr kumimoji="1" lang="ja-JP" sz="2900" kern="1200" dirty="0"/>
                <a:t>できる</a:t>
              </a:r>
              <a:endParaRPr lang="en-US" sz="2900" kern="1200" dirty="0"/>
            </a:p>
          </p:txBody>
        </p:sp>
      </p:grpSp>
      <p:grpSp>
        <p:nvGrpSpPr>
          <p:cNvPr id="11" name="グループ化 10">
            <a:extLst>
              <a:ext uri="{FF2B5EF4-FFF2-40B4-BE49-F238E27FC236}">
                <a16:creationId xmlns:a16="http://schemas.microsoft.com/office/drawing/2014/main" id="{8F71537E-AD05-087D-160D-F04B4583181C}"/>
              </a:ext>
            </a:extLst>
          </p:cNvPr>
          <p:cNvGrpSpPr/>
          <p:nvPr/>
        </p:nvGrpSpPr>
        <p:grpSpPr>
          <a:xfrm>
            <a:off x="8282207" y="2373789"/>
            <a:ext cx="3588275" cy="1899926"/>
            <a:chOff x="1327439" y="1404"/>
            <a:chExt cx="2808563" cy="1685138"/>
          </a:xfrm>
          <a:solidFill>
            <a:srgbClr val="92D050"/>
          </a:solidFill>
        </p:grpSpPr>
        <p:sp>
          <p:nvSpPr>
            <p:cNvPr id="13" name="正方形/長方形 12">
              <a:extLst>
                <a:ext uri="{FF2B5EF4-FFF2-40B4-BE49-F238E27FC236}">
                  <a16:creationId xmlns:a16="http://schemas.microsoft.com/office/drawing/2014/main" id="{4F2F5BFC-35AA-0E6B-FBF3-273600F3D14A}"/>
                </a:ext>
              </a:extLst>
            </p:cNvPr>
            <p:cNvSpPr/>
            <p:nvPr/>
          </p:nvSpPr>
          <p:spPr>
            <a:xfrm>
              <a:off x="1327439" y="1404"/>
              <a:ext cx="2808563" cy="1685138"/>
            </a:xfrm>
            <a:prstGeom prst="rect">
              <a:avLst/>
            </a:prstGeom>
            <a:grp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a:lstStyle/>
            <a:p>
              <a:endParaRPr lang="ja-JP" altLang="en-US"/>
            </a:p>
          </p:txBody>
        </p:sp>
        <p:sp>
          <p:nvSpPr>
            <p:cNvPr id="15" name="テキスト ボックス 14">
              <a:extLst>
                <a:ext uri="{FF2B5EF4-FFF2-40B4-BE49-F238E27FC236}">
                  <a16:creationId xmlns:a16="http://schemas.microsoft.com/office/drawing/2014/main" id="{1ADBA6B6-C76E-EFEA-8909-E123A563ECBE}"/>
                </a:ext>
              </a:extLst>
            </p:cNvPr>
            <p:cNvSpPr txBox="1"/>
            <p:nvPr/>
          </p:nvSpPr>
          <p:spPr>
            <a:xfrm>
              <a:off x="1327439" y="1404"/>
              <a:ext cx="2808563" cy="168513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kumimoji="1" lang="ja-JP" sz="3000" kern="1200" dirty="0"/>
                <a:t>人生が充実する</a:t>
              </a:r>
              <a:endParaRPr lang="en-US" sz="3000" kern="1200" dirty="0"/>
            </a:p>
          </p:txBody>
        </p:sp>
      </p:grpSp>
      <p:grpSp>
        <p:nvGrpSpPr>
          <p:cNvPr id="16" name="グループ化 15">
            <a:extLst>
              <a:ext uri="{FF2B5EF4-FFF2-40B4-BE49-F238E27FC236}">
                <a16:creationId xmlns:a16="http://schemas.microsoft.com/office/drawing/2014/main" id="{14100841-6C72-8CC1-D0D5-4EB741A6B54E}"/>
              </a:ext>
            </a:extLst>
          </p:cNvPr>
          <p:cNvGrpSpPr/>
          <p:nvPr/>
        </p:nvGrpSpPr>
        <p:grpSpPr>
          <a:xfrm>
            <a:off x="2059998" y="4659057"/>
            <a:ext cx="3561810" cy="1840339"/>
            <a:chOff x="1566" y="631575"/>
            <a:chExt cx="4601155" cy="2449316"/>
          </a:xfrm>
          <a:solidFill>
            <a:srgbClr val="EB5945"/>
          </a:solidFill>
        </p:grpSpPr>
        <p:sp>
          <p:nvSpPr>
            <p:cNvPr id="17" name="正方形/長方形 16">
              <a:extLst>
                <a:ext uri="{FF2B5EF4-FFF2-40B4-BE49-F238E27FC236}">
                  <a16:creationId xmlns:a16="http://schemas.microsoft.com/office/drawing/2014/main" id="{AF12E5AC-9D4C-AD6B-EE6A-C175CDA9C6F9}"/>
                </a:ext>
              </a:extLst>
            </p:cNvPr>
            <p:cNvSpPr/>
            <p:nvPr/>
          </p:nvSpPr>
          <p:spPr>
            <a:xfrm>
              <a:off x="1567" y="631575"/>
              <a:ext cx="4601154" cy="2390789"/>
            </a:xfrm>
            <a:prstGeom prst="rect">
              <a:avLst/>
            </a:prstGeom>
            <a:grp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a:lstStyle/>
            <a:p>
              <a:endParaRPr lang="ja-JP" altLang="en-US"/>
            </a:p>
          </p:txBody>
        </p:sp>
        <p:sp>
          <p:nvSpPr>
            <p:cNvPr id="18" name="テキスト ボックス 17">
              <a:extLst>
                <a:ext uri="{FF2B5EF4-FFF2-40B4-BE49-F238E27FC236}">
                  <a16:creationId xmlns:a16="http://schemas.microsoft.com/office/drawing/2014/main" id="{675E0118-D354-CF9E-AE64-3DF1BE632A87}"/>
                </a:ext>
              </a:extLst>
            </p:cNvPr>
            <p:cNvSpPr txBox="1"/>
            <p:nvPr/>
          </p:nvSpPr>
          <p:spPr>
            <a:xfrm>
              <a:off x="1566" y="690102"/>
              <a:ext cx="4601154" cy="2390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kumimoji="1" lang="ja-JP" sz="2900" kern="1200" dirty="0"/>
                <a:t>ポジティブになる</a:t>
              </a:r>
              <a:endParaRPr lang="en-US" sz="2900" kern="1200" dirty="0"/>
            </a:p>
          </p:txBody>
        </p:sp>
      </p:grpSp>
      <p:grpSp>
        <p:nvGrpSpPr>
          <p:cNvPr id="19" name="グループ化 18">
            <a:extLst>
              <a:ext uri="{FF2B5EF4-FFF2-40B4-BE49-F238E27FC236}">
                <a16:creationId xmlns:a16="http://schemas.microsoft.com/office/drawing/2014/main" id="{3206CBDD-2476-2ABF-E908-FA31494623D0}"/>
              </a:ext>
            </a:extLst>
          </p:cNvPr>
          <p:cNvGrpSpPr/>
          <p:nvPr/>
        </p:nvGrpSpPr>
        <p:grpSpPr>
          <a:xfrm>
            <a:off x="6488069" y="4641819"/>
            <a:ext cx="3588275" cy="1830840"/>
            <a:chOff x="1452554" y="2281"/>
            <a:chExt cx="6082295" cy="3649377"/>
          </a:xfrm>
          <a:solidFill>
            <a:srgbClr val="00B0F0"/>
          </a:solidFill>
        </p:grpSpPr>
        <p:sp>
          <p:nvSpPr>
            <p:cNvPr id="20" name="正方形/長方形 19">
              <a:extLst>
                <a:ext uri="{FF2B5EF4-FFF2-40B4-BE49-F238E27FC236}">
                  <a16:creationId xmlns:a16="http://schemas.microsoft.com/office/drawing/2014/main" id="{A3F7405B-D4C7-087F-E049-973E3D293B6D}"/>
                </a:ext>
              </a:extLst>
            </p:cNvPr>
            <p:cNvSpPr/>
            <p:nvPr/>
          </p:nvSpPr>
          <p:spPr>
            <a:xfrm>
              <a:off x="1452554" y="2281"/>
              <a:ext cx="6082295" cy="3649377"/>
            </a:xfrm>
            <a:prstGeom prst="rect">
              <a:avLst/>
            </a:prstGeom>
            <a:grp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a:lstStyle/>
            <a:p>
              <a:endParaRPr lang="ja-JP" altLang="en-US"/>
            </a:p>
          </p:txBody>
        </p:sp>
        <p:sp>
          <p:nvSpPr>
            <p:cNvPr id="21" name="テキスト ボックス 20">
              <a:extLst>
                <a:ext uri="{FF2B5EF4-FFF2-40B4-BE49-F238E27FC236}">
                  <a16:creationId xmlns:a16="http://schemas.microsoft.com/office/drawing/2014/main" id="{70F06A18-BA45-658D-F31C-3D673054E258}"/>
                </a:ext>
              </a:extLst>
            </p:cNvPr>
            <p:cNvSpPr txBox="1"/>
            <p:nvPr/>
          </p:nvSpPr>
          <p:spPr>
            <a:xfrm>
              <a:off x="1452554" y="2281"/>
              <a:ext cx="6082295" cy="364937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kumimoji="1" lang="ja-JP" sz="2900" kern="1200" dirty="0"/>
                <a:t>迷わなくなる</a:t>
              </a:r>
              <a:endParaRPr lang="en-US" sz="2900" kern="1200" dirty="0"/>
            </a:p>
          </p:txBody>
        </p:sp>
      </p:grpSp>
    </p:spTree>
    <p:extLst>
      <p:ext uri="{BB962C8B-B14F-4D97-AF65-F5344CB8AC3E}">
        <p14:creationId xmlns:p14="http://schemas.microsoft.com/office/powerpoint/2010/main" val="172435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8043CA-367E-6A72-6455-E54C09102869}"/>
              </a:ext>
            </a:extLst>
          </p:cNvPr>
          <p:cNvSpPr>
            <a:spLocks noGrp="1"/>
          </p:cNvSpPr>
          <p:nvPr>
            <p:ph type="title"/>
          </p:nvPr>
        </p:nvSpPr>
        <p:spPr>
          <a:xfrm>
            <a:off x="2592925" y="550082"/>
            <a:ext cx="8911687" cy="1280890"/>
          </a:xfrm>
        </p:spPr>
        <p:txBody>
          <a:bodyPr/>
          <a:lstStyle/>
          <a:p>
            <a:r>
              <a:rPr kumimoji="1" lang="ja-JP" altLang="en-US" dirty="0"/>
              <a:t>けど目標がない、持てない</a:t>
            </a:r>
            <a:r>
              <a:rPr kumimoji="1" lang="en-US" altLang="ja-JP" dirty="0"/>
              <a:t>…</a:t>
            </a:r>
            <a:br>
              <a:rPr kumimoji="1" lang="en-US" altLang="ja-JP" dirty="0"/>
            </a:br>
            <a:endParaRPr kumimoji="1" lang="ja-JP" altLang="en-US" dirty="0"/>
          </a:p>
        </p:txBody>
      </p:sp>
      <p:sp>
        <p:nvSpPr>
          <p:cNvPr id="3" name="コンテンツ プレースホルダー 2">
            <a:extLst>
              <a:ext uri="{FF2B5EF4-FFF2-40B4-BE49-F238E27FC236}">
                <a16:creationId xmlns:a16="http://schemas.microsoft.com/office/drawing/2014/main" id="{01025F36-F256-AEEF-D2F0-A6A0F4433133}"/>
              </a:ext>
            </a:extLst>
          </p:cNvPr>
          <p:cNvSpPr>
            <a:spLocks noGrp="1"/>
          </p:cNvSpPr>
          <p:nvPr>
            <p:ph idx="1"/>
          </p:nvPr>
        </p:nvSpPr>
        <p:spPr>
          <a:xfrm>
            <a:off x="2592925" y="4426565"/>
            <a:ext cx="9552001" cy="2431435"/>
          </a:xfrm>
        </p:spPr>
        <p:txBody>
          <a:bodyPr>
            <a:normAutofit fontScale="47500" lnSpcReduction="20000"/>
          </a:bodyPr>
          <a:lstStyle/>
          <a:p>
            <a:pPr marL="0" indent="0">
              <a:buNone/>
            </a:pPr>
            <a:r>
              <a:rPr kumimoji="1" lang="ja-JP" altLang="en-US" sz="5800" dirty="0"/>
              <a:t>・</a:t>
            </a:r>
            <a:r>
              <a:rPr kumimoji="1" lang="ja-JP" altLang="en-US" sz="6700" dirty="0"/>
              <a:t>考える暇がない</a:t>
            </a:r>
            <a:endParaRPr kumimoji="1" lang="en-US" altLang="ja-JP" sz="6700" dirty="0"/>
          </a:p>
          <a:p>
            <a:pPr marL="0" indent="0">
              <a:buNone/>
            </a:pPr>
            <a:r>
              <a:rPr kumimoji="1" lang="ja-JP" altLang="en-US" sz="2100" dirty="0"/>
              <a:t>　　　</a:t>
            </a:r>
            <a:endParaRPr kumimoji="1" lang="en-US" altLang="ja-JP" sz="2100" dirty="0"/>
          </a:p>
          <a:p>
            <a:pPr marL="0" indent="0">
              <a:buNone/>
            </a:pPr>
            <a:r>
              <a:rPr lang="ja-JP" altLang="en-US" sz="2100" dirty="0"/>
              <a:t>　　　</a:t>
            </a:r>
            <a:r>
              <a:rPr kumimoji="1" lang="ja-JP" altLang="en-US" sz="4200" dirty="0">
                <a:latin typeface="+mn-ea"/>
              </a:rPr>
              <a:t>目先の仕事など、やらなければいけない事が多すぎて</a:t>
            </a:r>
            <a:endParaRPr kumimoji="1" lang="en-US" altLang="ja-JP" sz="4200" dirty="0">
              <a:latin typeface="+mn-ea"/>
            </a:endParaRPr>
          </a:p>
          <a:p>
            <a:pPr marL="0" indent="0">
              <a:buNone/>
            </a:pPr>
            <a:r>
              <a:rPr lang="ja-JP" altLang="en-US" sz="4200" dirty="0">
                <a:latin typeface="+mn-ea"/>
              </a:rPr>
              <a:t>　　 　目標について考える時間が取れない</a:t>
            </a:r>
            <a:endParaRPr lang="en-US" altLang="ja-JP" sz="4200" dirty="0">
              <a:latin typeface="+mn-ea"/>
            </a:endParaRPr>
          </a:p>
          <a:p>
            <a:pPr marL="0" indent="0">
              <a:buNone/>
            </a:pPr>
            <a:r>
              <a:rPr kumimoji="1" lang="ja-JP" altLang="en-US" sz="4200" dirty="0">
                <a:latin typeface="+mn-ea"/>
              </a:rPr>
              <a:t>　　　　</a:t>
            </a:r>
            <a:endParaRPr kumimoji="1" lang="en-US" altLang="ja-JP" sz="4200" dirty="0">
              <a:latin typeface="+mn-ea"/>
            </a:endParaRPr>
          </a:p>
          <a:p>
            <a:pPr marL="0" indent="0">
              <a:buNone/>
            </a:pPr>
            <a:r>
              <a:rPr lang="ja-JP" altLang="en-US" sz="2000" dirty="0"/>
              <a:t>　　</a:t>
            </a:r>
            <a:endParaRPr kumimoji="1" lang="en-US" altLang="ja-JP" sz="2000" dirty="0"/>
          </a:p>
          <a:p>
            <a:pPr marL="0" indent="0">
              <a:buNone/>
            </a:pPr>
            <a:r>
              <a:rPr kumimoji="1" lang="ja-JP" altLang="en-US" sz="2000" dirty="0"/>
              <a:t>　　  </a:t>
            </a:r>
            <a:endParaRPr kumimoji="1" lang="ja-JP" altLang="en-US" sz="2400" dirty="0"/>
          </a:p>
        </p:txBody>
      </p:sp>
      <p:sp>
        <p:nvSpPr>
          <p:cNvPr id="7" name="テキスト ボックス 6">
            <a:extLst>
              <a:ext uri="{FF2B5EF4-FFF2-40B4-BE49-F238E27FC236}">
                <a16:creationId xmlns:a16="http://schemas.microsoft.com/office/drawing/2014/main" id="{35ABAECC-FB79-41D2-80B6-295665986751}"/>
              </a:ext>
            </a:extLst>
          </p:cNvPr>
          <p:cNvSpPr txBox="1"/>
          <p:nvPr/>
        </p:nvSpPr>
        <p:spPr>
          <a:xfrm>
            <a:off x="2592925" y="1830972"/>
            <a:ext cx="9464208" cy="2431435"/>
          </a:xfrm>
          <a:prstGeom prst="rect">
            <a:avLst/>
          </a:prstGeom>
          <a:noFill/>
        </p:spPr>
        <p:txBody>
          <a:bodyPr wrap="square">
            <a:spAutoFit/>
          </a:bodyPr>
          <a:lstStyle/>
          <a:p>
            <a:pPr marL="0" indent="0">
              <a:buNone/>
            </a:pPr>
            <a:r>
              <a:rPr kumimoji="1" lang="ja-JP" altLang="en-US" sz="2000" dirty="0"/>
              <a:t>・</a:t>
            </a:r>
            <a:r>
              <a:rPr kumimoji="1" lang="ja-JP" altLang="en-US" sz="3200" dirty="0"/>
              <a:t>決め方がわからない</a:t>
            </a:r>
            <a:endParaRPr kumimoji="1" lang="en-US" altLang="ja-JP" sz="3200" dirty="0"/>
          </a:p>
          <a:p>
            <a:pPr marL="0" indent="0">
              <a:buNone/>
            </a:pPr>
            <a:r>
              <a:rPr kumimoji="1" lang="ja-JP" altLang="en-US" sz="2000" dirty="0"/>
              <a:t>　　</a:t>
            </a:r>
            <a:endParaRPr kumimoji="1" lang="en-US" altLang="ja-JP" sz="2000" dirty="0"/>
          </a:p>
          <a:p>
            <a:pPr marL="0" indent="0">
              <a:buNone/>
            </a:pPr>
            <a:r>
              <a:rPr kumimoji="1" lang="ja-JP" altLang="en-US" sz="2000" dirty="0"/>
              <a:t>　　　</a:t>
            </a:r>
            <a:r>
              <a:rPr kumimoji="1" lang="ja-JP" altLang="en-US" sz="2000" dirty="0">
                <a:latin typeface="+mn-ea"/>
              </a:rPr>
              <a:t>夢はあるんだけど、</a:t>
            </a:r>
            <a:endParaRPr kumimoji="1" lang="en-US" altLang="ja-JP" sz="2000" dirty="0">
              <a:latin typeface="+mn-ea"/>
            </a:endParaRPr>
          </a:p>
          <a:p>
            <a:pPr marL="0" indent="0">
              <a:buNone/>
            </a:pPr>
            <a:r>
              <a:rPr kumimoji="1" lang="ja-JP" altLang="en-US" sz="2000" dirty="0">
                <a:latin typeface="+mn-ea"/>
              </a:rPr>
              <a:t>　　どんな目標を立てればいいか？ 何から始めたらいいのか わからない</a:t>
            </a:r>
            <a:endParaRPr kumimoji="1" lang="en-US" altLang="ja-JP" sz="2000" dirty="0">
              <a:latin typeface="+mn-ea"/>
            </a:endParaRPr>
          </a:p>
          <a:p>
            <a:pPr marL="0" indent="0">
              <a:buNone/>
            </a:pPr>
            <a:r>
              <a:rPr kumimoji="1" lang="en-US" altLang="ja-JP" sz="2000" dirty="0">
                <a:latin typeface="+mn-ea"/>
              </a:rPr>
              <a:t>     </a:t>
            </a:r>
            <a:r>
              <a:rPr kumimoji="1" lang="ja-JP" altLang="en-US" sz="2000" dirty="0">
                <a:latin typeface="+mn-ea"/>
              </a:rPr>
              <a:t>　　</a:t>
            </a:r>
            <a:endParaRPr kumimoji="1" lang="en-US" altLang="ja-JP" sz="2000" dirty="0">
              <a:latin typeface="+mn-ea"/>
            </a:endParaRPr>
          </a:p>
          <a:p>
            <a:pPr marL="0" indent="0">
              <a:buNone/>
            </a:pPr>
            <a:r>
              <a:rPr kumimoji="1" lang="ja-JP" altLang="en-US" sz="2000" b="1" dirty="0">
                <a:latin typeface="+mn-ea"/>
              </a:rPr>
              <a:t>　　</a:t>
            </a:r>
            <a:endParaRPr kumimoji="1" lang="en-US" altLang="ja-JP" sz="2000" dirty="0">
              <a:latin typeface="+mn-ea"/>
            </a:endParaRPr>
          </a:p>
          <a:p>
            <a:pPr marL="0" indent="0">
              <a:buNone/>
            </a:pPr>
            <a:r>
              <a:rPr lang="ja-JP" altLang="en-US" sz="2000" dirty="0"/>
              <a:t>　　　</a:t>
            </a:r>
            <a:endParaRPr kumimoji="1" lang="en-US" altLang="ja-JP" sz="1800" dirty="0"/>
          </a:p>
        </p:txBody>
      </p:sp>
      <p:sp>
        <p:nvSpPr>
          <p:cNvPr id="5" name="テキスト ボックス 4">
            <a:extLst>
              <a:ext uri="{FF2B5EF4-FFF2-40B4-BE49-F238E27FC236}">
                <a16:creationId xmlns:a16="http://schemas.microsoft.com/office/drawing/2014/main" id="{6927F725-9371-4B96-CFFC-B17965D536C3}"/>
              </a:ext>
            </a:extLst>
          </p:cNvPr>
          <p:cNvSpPr txBox="1"/>
          <p:nvPr/>
        </p:nvSpPr>
        <p:spPr>
          <a:xfrm>
            <a:off x="3275214" y="3522810"/>
            <a:ext cx="6101542" cy="400110"/>
          </a:xfrm>
          <a:prstGeom prst="rect">
            <a:avLst/>
          </a:prstGeom>
          <a:noFill/>
        </p:spPr>
        <p:txBody>
          <a:bodyPr wrap="square">
            <a:spAutoFit/>
          </a:bodyPr>
          <a:lstStyle/>
          <a:p>
            <a:r>
              <a:rPr kumimoji="1" lang="ja-JP" altLang="en-US" sz="2000" b="1" dirty="0">
                <a:latin typeface="+mn-ea"/>
              </a:rPr>
              <a:t>→</a:t>
            </a:r>
            <a:r>
              <a:rPr kumimoji="1" lang="ja-JP" altLang="en-US" sz="2000" dirty="0">
                <a:latin typeface="+mn-ea"/>
              </a:rPr>
              <a:t> 目標の見つけ方を知れたら</a:t>
            </a:r>
            <a:r>
              <a:rPr kumimoji="1" lang="en-US" altLang="ja-JP" sz="2000" dirty="0">
                <a:latin typeface="+mn-ea"/>
              </a:rPr>
              <a:t>...</a:t>
            </a:r>
            <a:endParaRPr lang="ja-JP" altLang="en-US" sz="2000" dirty="0"/>
          </a:p>
        </p:txBody>
      </p:sp>
      <p:sp>
        <p:nvSpPr>
          <p:cNvPr id="8" name="テキスト ボックス 7">
            <a:extLst>
              <a:ext uri="{FF2B5EF4-FFF2-40B4-BE49-F238E27FC236}">
                <a16:creationId xmlns:a16="http://schemas.microsoft.com/office/drawing/2014/main" id="{AA3515A2-4D52-6CD9-58EC-87804A260DE3}"/>
              </a:ext>
            </a:extLst>
          </p:cNvPr>
          <p:cNvSpPr txBox="1"/>
          <p:nvPr/>
        </p:nvSpPr>
        <p:spPr>
          <a:xfrm>
            <a:off x="3433157" y="6026728"/>
            <a:ext cx="6165918" cy="646331"/>
          </a:xfrm>
          <a:prstGeom prst="rect">
            <a:avLst/>
          </a:prstGeom>
          <a:noFill/>
        </p:spPr>
        <p:txBody>
          <a:bodyPr wrap="square">
            <a:spAutoFit/>
          </a:bodyPr>
          <a:lstStyle/>
          <a:p>
            <a:r>
              <a:rPr kumimoji="1" lang="ja-JP" altLang="en-US" sz="1800" dirty="0">
                <a:latin typeface="+mn-ea"/>
              </a:rPr>
              <a:t>→ </a:t>
            </a:r>
            <a:r>
              <a:rPr kumimoji="1" lang="ja-JP" altLang="en-US" dirty="0">
                <a:latin typeface="+mn-ea"/>
              </a:rPr>
              <a:t>やるべき事に優先順位をつけれたら</a:t>
            </a:r>
            <a:r>
              <a:rPr kumimoji="1" lang="en-US" altLang="ja-JP" dirty="0">
                <a:latin typeface="+mn-ea"/>
              </a:rPr>
              <a:t>…</a:t>
            </a:r>
          </a:p>
          <a:p>
            <a:endParaRPr lang="ja-JP" altLang="en-US" dirty="0"/>
          </a:p>
        </p:txBody>
      </p:sp>
    </p:spTree>
    <p:extLst>
      <p:ext uri="{BB962C8B-B14F-4D97-AF65-F5344CB8AC3E}">
        <p14:creationId xmlns:p14="http://schemas.microsoft.com/office/powerpoint/2010/main" val="97495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par>
                                <p:cTn id="23" presetID="1" presetClass="entr" presetSubtype="0"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0" end="0"/>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
                                            <p:txEl>
                                              <p:pRg st="1" end="1"/>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fade">
                                      <p:cBhvr>
                                        <p:cTn id="4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10.xml><?xml version="1.0" encoding="utf-8"?>
<a:theme xmlns:a="http://schemas.openxmlformats.org/drawingml/2006/main" name="トリミング">
  <a:themeElements>
    <a:clrScheme name="トリミング">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トリミング">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トリミング">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11.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1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ギャラリー">
  <a:themeElements>
    <a:clrScheme name="ギャラリー">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ギャラリー">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ギャラリー">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1_ウィスプ">
  <a:themeElements>
    <a:clrScheme name="ウィスプ">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1_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7.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8.xml><?xml version="1.0" encoding="utf-8"?>
<a:theme xmlns:a="http://schemas.openxmlformats.org/drawingml/2006/main" name="木版活字">
  <a:themeElements>
    <a:clrScheme name="木版活字">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木版活字">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木版活字">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9.xml><?xml version="1.0" encoding="utf-8"?>
<a:theme xmlns:a="http://schemas.openxmlformats.org/drawingml/2006/main" name="2_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13295</TotalTime>
  <Words>2532</Words>
  <Application>Microsoft Office PowerPoint</Application>
  <PresentationFormat>ワイド画面</PresentationFormat>
  <Paragraphs>389</Paragraphs>
  <Slides>47</Slides>
  <Notes>1</Notes>
  <HiddenSlides>0</HiddenSlides>
  <MMClips>0</MMClips>
  <ScaleCrop>false</ScaleCrop>
  <HeadingPairs>
    <vt:vector size="6" baseType="variant">
      <vt:variant>
        <vt:lpstr>使用されているフォント</vt:lpstr>
      </vt:variant>
      <vt:variant>
        <vt:i4>20</vt:i4>
      </vt:variant>
      <vt:variant>
        <vt:lpstr>テーマ</vt:lpstr>
      </vt:variant>
      <vt:variant>
        <vt:i4>11</vt:i4>
      </vt:variant>
      <vt:variant>
        <vt:lpstr>スライド タイトル</vt:lpstr>
      </vt:variant>
      <vt:variant>
        <vt:i4>47</vt:i4>
      </vt:variant>
    </vt:vector>
  </HeadingPairs>
  <TitlesOfParts>
    <vt:vector size="78" baseType="lpstr">
      <vt:lpstr>BIZ UDPゴシック</vt:lpstr>
      <vt:lpstr>BIZ UDP明朝 Medium</vt:lpstr>
      <vt:lpstr>BIZ UD明朝 Medium</vt:lpstr>
      <vt:lpstr>UD デジタル 教科書体 NK-R</vt:lpstr>
      <vt:lpstr>UD デジタル 教科書体 NP-R</vt:lpstr>
      <vt:lpstr>游ゴシック</vt:lpstr>
      <vt:lpstr>游ゴシック Light</vt:lpstr>
      <vt:lpstr>Arial</vt:lpstr>
      <vt:lpstr>Book Antiqua</vt:lpstr>
      <vt:lpstr>Calibri</vt:lpstr>
      <vt:lpstr>Calibri Light</vt:lpstr>
      <vt:lpstr>Century Gothic</vt:lpstr>
      <vt:lpstr>Franklin Gothic Book</vt:lpstr>
      <vt:lpstr>Gill Sans MT</vt:lpstr>
      <vt:lpstr>Rockwell</vt:lpstr>
      <vt:lpstr>Rockwell Condensed</vt:lpstr>
      <vt:lpstr>Rockwell Extra Bold</vt:lpstr>
      <vt:lpstr>Wingdings</vt:lpstr>
      <vt:lpstr>Wingdings 2</vt:lpstr>
      <vt:lpstr>Wingdings 3</vt:lpstr>
      <vt:lpstr>ウィスプ</vt:lpstr>
      <vt:lpstr>ギャラリー</vt:lpstr>
      <vt:lpstr>Office 2013 - 2022 テーマ</vt:lpstr>
      <vt:lpstr>1_ウィスプ</vt:lpstr>
      <vt:lpstr>Office テーマ</vt:lpstr>
      <vt:lpstr>1_Office 2013 - 2022 テーマ</vt:lpstr>
      <vt:lpstr>HDOfficeLightV0</vt:lpstr>
      <vt:lpstr>木版活字</vt:lpstr>
      <vt:lpstr>2_Office 2013 - 2022 テーマ</vt:lpstr>
      <vt:lpstr>トリミング</vt:lpstr>
      <vt:lpstr>1_HDOfficeLightV0</vt:lpstr>
      <vt:lpstr>PowerPoint プレゼンテーション</vt:lpstr>
      <vt:lpstr>よりよい人生のために目標を達成しよう！</vt:lpstr>
      <vt:lpstr>突然ですが みなさん夢や目標はありますか？</vt:lpstr>
      <vt:lpstr>とは言ったものの、自分自身あまり目標や夢を持てていない…  </vt:lpstr>
      <vt:lpstr>そんな現状の自分を振り返った時  「夢」や「目標」についての 例会づくりに取り組もうと 思いました！</vt:lpstr>
      <vt:lpstr>本日のゴール   </vt:lpstr>
      <vt:lpstr>本例会の流れ</vt:lpstr>
      <vt:lpstr>目標を持つことのメリット</vt:lpstr>
      <vt:lpstr>けど目標がない、持てない… </vt:lpstr>
      <vt:lpstr>そもそも「目標」とは・・・</vt:lpstr>
      <vt:lpstr>目的を見つける方法</vt:lpstr>
      <vt:lpstr>あれ？こんなやりとり 最近したような気がする・・・</vt:lpstr>
      <vt:lpstr>目標達成のためのピラミッド</vt:lpstr>
      <vt:lpstr>ワーク：人生の目的を探ろう</vt:lpstr>
      <vt:lpstr>ＳＴＥＰ１ 理想の姿を 描いてみよう</vt:lpstr>
      <vt:lpstr>ＳＴＥＰ２　理想の姿を深堀して目的を見いだそう！</vt:lpstr>
      <vt:lpstr>理想の姿の深堀りの例</vt:lpstr>
      <vt:lpstr>STEP3   理想の姿から目的の流れをペアで                    話してみましょう！    そしてその目的に向けた １年後の姿の実現のために 何をするべきだろう？</vt:lpstr>
      <vt:lpstr>積極的に情報発信をしよう</vt:lpstr>
      <vt:lpstr>目的のままだと 漠然としていたり、抽象的。     </vt:lpstr>
      <vt:lpstr>相手に伝わるような 目標設定をしよう </vt:lpstr>
      <vt:lpstr>SMARTの法則</vt:lpstr>
      <vt:lpstr>Specific 　具体的に</vt:lpstr>
      <vt:lpstr>Measurable     測定可能に  　</vt:lpstr>
      <vt:lpstr>Achievable     達成可能に 　</vt:lpstr>
      <vt:lpstr>Relevant     関連性がある　</vt:lpstr>
      <vt:lpstr>Time-bound     期限を設ける　</vt:lpstr>
      <vt:lpstr>先ほど思い浮かべた目的について SMARTの5つの観点から磨き上げよう！</vt:lpstr>
      <vt:lpstr>目的をSMART化して出来た「目標設定」を グループで 発表してみましょう</vt:lpstr>
      <vt:lpstr>～休憩～</vt:lpstr>
      <vt:lpstr>SMARTの法則で 目的がより具体的な目標になりました！    </vt:lpstr>
      <vt:lpstr>タスクに優先順位をつけよう</vt:lpstr>
      <vt:lpstr>アイゼンハワーマトリクスとは・・・ </vt:lpstr>
      <vt:lpstr>アイゼンハワーマトリクスゲームをしましょう </vt:lpstr>
      <vt:lpstr>第１象限 緊急かつ 重要なこと </vt:lpstr>
      <vt:lpstr>第２象限 緊急では ないが 重要なこと </vt:lpstr>
      <vt:lpstr>第３象限 緊急だが 重要では ないこと </vt:lpstr>
      <vt:lpstr>第４象限 緊急でも 重要でも ないこと </vt:lpstr>
      <vt:lpstr>第１象限　 緊急かつ重要 に偏っている人</vt:lpstr>
      <vt:lpstr>第２象限　 緊急ではないが重要 に偏っている人</vt:lpstr>
      <vt:lpstr>第３象限　 緊急だが重要ではない に偏っている人</vt:lpstr>
      <vt:lpstr>第４象限　 緊急でも重要でもない に偏っている人</vt:lpstr>
      <vt:lpstr>アイゼンハワーマトリクスの目的 </vt:lpstr>
      <vt:lpstr>まとめ</vt:lpstr>
      <vt:lpstr> </vt:lpstr>
      <vt:lpstr>PowerPoint プレゼンテーション</vt:lpstr>
      <vt:lpstr>目標達成を繰り返して目的をかなえる  そして  みなさまの人生がよりよいものとなる  この例会がそのきっかけになればいいなと思います。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康寛 岡本</dc:creator>
  <cp:lastModifiedBy>康寛 岡本</cp:lastModifiedBy>
  <cp:revision>56</cp:revision>
  <cp:lastPrinted>2025-08-04T12:42:13Z</cp:lastPrinted>
  <dcterms:created xsi:type="dcterms:W3CDTF">2025-06-19T11:20:30Z</dcterms:created>
  <dcterms:modified xsi:type="dcterms:W3CDTF">2025-08-04T12:54:00Z</dcterms:modified>
</cp:coreProperties>
</file>