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Lst>
  <p:sldSz cy="6858000" cx="12192000"/>
  <p:notesSz cx="6858000" cy="9144000"/>
  <p:embeddedFontLst>
    <p:embeddedFont>
      <p:font typeface="Gill Sans"/>
      <p:regular r:id="rId81"/>
      <p:bold r:id="rId8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83" roundtripDataSignature="AMtx7mg18reVoJ2vhhyvPB5o3gJsgGhg/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83" Type="http://customschemas.google.com/relationships/presentationmetadata" Target="metadata"/><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80" Type="http://schemas.openxmlformats.org/officeDocument/2006/relationships/slide" Target="slides/slide76.xml"/><Relationship Id="rId82" Type="http://schemas.openxmlformats.org/officeDocument/2006/relationships/font" Target="fonts/GillSans-bold.fntdata"/><Relationship Id="rId81" Type="http://schemas.openxmlformats.org/officeDocument/2006/relationships/font" Target="fonts/GillSans-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schemas.openxmlformats.org/officeDocument/2006/relationships/slide" Target="slides/slide73.xml"/><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79" Type="http://schemas.openxmlformats.org/officeDocument/2006/relationships/slide" Target="slides/slide75.xml"/><Relationship Id="rId34" Type="http://schemas.openxmlformats.org/officeDocument/2006/relationships/slide" Target="slides/slide30.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ja-JP"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書きだしてもらう。隣の人と見くらべる。</a:t>
            </a:r>
            <a:endParaRPr/>
          </a:p>
        </p:txBody>
      </p:sp>
      <p:sp>
        <p:nvSpPr>
          <p:cNvPr id="200" name="Google Shape;20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様々な見方がある。。</a:t>
            </a:r>
            <a:endParaRPr/>
          </a:p>
          <a:p>
            <a:pPr indent="0" lvl="0" marL="0" rtl="0" algn="l">
              <a:spcBef>
                <a:spcPts val="0"/>
              </a:spcBef>
              <a:spcAft>
                <a:spcPts val="0"/>
              </a:spcAft>
              <a:buNone/>
            </a:pPr>
            <a:r>
              <a:t/>
            </a:r>
            <a:endParaRPr/>
          </a:p>
        </p:txBody>
      </p:sp>
      <p:sp>
        <p:nvSpPr>
          <p:cNvPr id="230" name="Google Shape;230;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人が感じることのほとんどは言語化されることなく過ぎ去ります。感情や感覚は複雑で、言葉で完全に表現するのが難しいことが多いです。これらの非言語的な経験は、個々の内面世界を豊かにし、人間の深層心理に影響を与えます。そのため、コミュニケーションには言語以外の要素も重要です。</a:t>
            </a:r>
            <a:endParaRPr/>
          </a:p>
        </p:txBody>
      </p:sp>
      <p:sp>
        <p:nvSpPr>
          <p:cNvPr id="299" name="Google Shape;29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言語化は訓練によって強化されます。人間は無意識に多くのことを感じていますが、意識しなければその99%は見過ごされてしまいます。トレーニングを通じて、その99%を意識化することが可能です。これにより、より深い理解と洞察を得ることができます。</a:t>
            </a:r>
            <a:endParaRPr/>
          </a:p>
        </p:txBody>
      </p:sp>
      <p:sp>
        <p:nvSpPr>
          <p:cNvPr id="309" name="Google Shape;309;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 name="Google Shape;34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5" name="Google Shape;41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2" name="Google Shape;44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3" name="Google Shape;47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4" name="Google Shape;49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1" name="Google Shape;501;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1" name="Google Shape;52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9" name="Google Shape;539;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5" name="Google Shape;54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1" name="Google Shape;551;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8" name="Google Shape;558;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7" name="Google Shape;567;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0" name="Google Shape;58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4" name="Google Shape;594;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7" name="Google Shape;617;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2" name="Google Shape;652;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4" name="Google Shape;664;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5" name="Google Shape;675;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5" name="Google Shape;745;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1" name="Google Shape;751;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0" name="Google Shape;760;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2" name="Google Shape;772;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7" name="Google Shape;787;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8" name="Google Shape;798;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4" name="Google Shape;804;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p5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0" name="Google Shape;810;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8" name="Google Shape;828;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5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3" name="Google Shape;843;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9" name="Google Shape;849;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アドバイスとは、答えを決めつけずに「なんで？」と言うように進めていく。</a:t>
            </a:r>
            <a:endParaRPr/>
          </a:p>
        </p:txBody>
      </p:sp>
      <p:sp>
        <p:nvSpPr>
          <p:cNvPr id="850" name="Google Shape;850;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6" name="Google Shape;856;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2" name="Google Shape;862;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ja-JP"/>
              <a:t>自分が最高の聞き手</a:t>
            </a:r>
            <a:endParaRPr/>
          </a:p>
        </p:txBody>
      </p:sp>
      <p:sp>
        <p:nvSpPr>
          <p:cNvPr id="863" name="Google Shape;863;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8" name="Google Shape;878;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p6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2" name="Google Shape;892;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2" name="Google Shape;902;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6" name="Google Shape;916;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p6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5" name="Google Shape;935;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2" name="Google Shape;952;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1" name="Google Shape;961;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36bb66d0fc9_3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2" name="Google Shape;972;g36bb66d0fc9_3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9" name="Google Shape;989;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6" name="Google Shape;1006;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2" name="Google Shape;1012;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3" name="Google Shape;1023;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0" name="Google Shape;1040;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p7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8" name="Google Shape;1048;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7" name="Google Shape;1057;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1" name="Shape 1061"/>
        <p:cNvGrpSpPr/>
        <p:nvPr/>
      </p:nvGrpSpPr>
      <p:grpSpPr>
        <a:xfrm>
          <a:off x="0" y="0"/>
          <a:ext cx="0" cy="0"/>
          <a:chOff x="0" y="0"/>
          <a:chExt cx="0" cy="0"/>
        </a:xfrm>
      </p:grpSpPr>
      <p:sp>
        <p:nvSpPr>
          <p:cNvPr id="1062" name="Google Shape;1062;p7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3" name="Google Shape;1063;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p7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9" name="Google Shape;1079;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 スライド" showMasterSp="0" type="title">
  <p:cSld name="TITLE">
    <p:bg>
      <p:bgPr>
        <a:solidFill>
          <a:schemeClr val="accent1"/>
        </a:solidFill>
      </p:bgPr>
    </p:bg>
    <p:spTree>
      <p:nvGrpSpPr>
        <p:cNvPr id="17" name="Shape 17"/>
        <p:cNvGrpSpPr/>
        <p:nvPr/>
      </p:nvGrpSpPr>
      <p:grpSpPr>
        <a:xfrm>
          <a:off x="0" y="0"/>
          <a:ext cx="0" cy="0"/>
          <a:chOff x="0" y="0"/>
          <a:chExt cx="0" cy="0"/>
        </a:xfrm>
      </p:grpSpPr>
      <p:sp>
        <p:nvSpPr>
          <p:cNvPr id="18" name="Google Shape;18;p78" title="scalloped circle"/>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sp>
      <p:sp>
        <p:nvSpPr>
          <p:cNvPr id="19" name="Google Shape;19;p78"/>
          <p:cNvSpPr txBox="1"/>
          <p:nvPr>
            <p:ph type="ctrTitle"/>
          </p:nvPr>
        </p:nvSpPr>
        <p:spPr>
          <a:xfrm>
            <a:off x="1078523" y="1098388"/>
            <a:ext cx="10318418" cy="4394988"/>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2"/>
              </a:buClr>
              <a:buSzPts val="10000"/>
              <a:buFont typeface="Impact"/>
              <a:buNone/>
              <a:defRPr sz="10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78"/>
          <p:cNvSpPr txBox="1"/>
          <p:nvPr>
            <p:ph idx="1" type="subTitle"/>
          </p:nvPr>
        </p:nvSpPr>
        <p:spPr>
          <a:xfrm>
            <a:off x="2215045" y="5979196"/>
            <a:ext cx="8045373" cy="742279"/>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700"/>
              </a:spcBef>
              <a:spcAft>
                <a:spcPts val="0"/>
              </a:spcAft>
              <a:buSzPts val="2000"/>
              <a:buNone/>
              <a:defRPr b="1" i="0" sz="2000" cap="none">
                <a:solidFill>
                  <a:schemeClr val="dk2"/>
                </a:solidFill>
              </a:defRPr>
            </a:lvl1pPr>
            <a:lvl2pPr lvl="1" algn="ctr">
              <a:lnSpc>
                <a:spcPct val="110000"/>
              </a:lnSpc>
              <a:spcBef>
                <a:spcPts val="700"/>
              </a:spcBef>
              <a:spcAft>
                <a:spcPts val="0"/>
              </a:spcAft>
              <a:buSzPts val="2000"/>
              <a:buNone/>
              <a:defRPr sz="2000"/>
            </a:lvl2pPr>
            <a:lvl3pPr lvl="2" algn="ctr">
              <a:lnSpc>
                <a:spcPct val="110000"/>
              </a:lnSpc>
              <a:spcBef>
                <a:spcPts val="700"/>
              </a:spcBef>
              <a:spcAft>
                <a:spcPts val="0"/>
              </a:spcAft>
              <a:buSzPts val="1800"/>
              <a:buNone/>
              <a:defRPr sz="1800"/>
            </a:lvl3pPr>
            <a:lvl4pPr lvl="3" algn="ctr">
              <a:lnSpc>
                <a:spcPct val="110000"/>
              </a:lnSpc>
              <a:spcBef>
                <a:spcPts val="700"/>
              </a:spcBef>
              <a:spcAft>
                <a:spcPts val="0"/>
              </a:spcAft>
              <a:buSzPts val="1600"/>
              <a:buNone/>
              <a:defRPr sz="1600"/>
            </a:lvl4pPr>
            <a:lvl5pPr lvl="4" algn="ctr">
              <a:lnSpc>
                <a:spcPct val="110000"/>
              </a:lnSpc>
              <a:spcBef>
                <a:spcPts val="700"/>
              </a:spcBef>
              <a:spcAft>
                <a:spcPts val="0"/>
              </a:spcAft>
              <a:buSzPts val="1600"/>
              <a:buNone/>
              <a:defRPr sz="1600"/>
            </a:lvl5pPr>
            <a:lvl6pPr lvl="5" algn="ctr">
              <a:lnSpc>
                <a:spcPct val="110000"/>
              </a:lnSpc>
              <a:spcBef>
                <a:spcPts val="700"/>
              </a:spcBef>
              <a:spcAft>
                <a:spcPts val="0"/>
              </a:spcAft>
              <a:buSzPts val="1600"/>
              <a:buNone/>
              <a:defRPr sz="1600"/>
            </a:lvl6pPr>
            <a:lvl7pPr lvl="6" algn="ctr">
              <a:lnSpc>
                <a:spcPct val="110000"/>
              </a:lnSpc>
              <a:spcBef>
                <a:spcPts val="700"/>
              </a:spcBef>
              <a:spcAft>
                <a:spcPts val="0"/>
              </a:spcAft>
              <a:buSzPts val="1600"/>
              <a:buNone/>
              <a:defRPr sz="1600"/>
            </a:lvl7pPr>
            <a:lvl8pPr lvl="7" algn="ctr">
              <a:lnSpc>
                <a:spcPct val="110000"/>
              </a:lnSpc>
              <a:spcBef>
                <a:spcPts val="700"/>
              </a:spcBef>
              <a:spcAft>
                <a:spcPts val="0"/>
              </a:spcAft>
              <a:buSzPts val="1600"/>
              <a:buNone/>
              <a:defRPr sz="1600"/>
            </a:lvl8pPr>
            <a:lvl9pPr lvl="8" algn="ctr">
              <a:lnSpc>
                <a:spcPct val="110000"/>
              </a:lnSpc>
              <a:spcBef>
                <a:spcPts val="700"/>
              </a:spcBef>
              <a:spcAft>
                <a:spcPts val="0"/>
              </a:spcAft>
              <a:buSzPts val="1600"/>
              <a:buNone/>
              <a:defRPr sz="1600"/>
            </a:lvl9pPr>
          </a:lstStyle>
          <a:p/>
        </p:txBody>
      </p:sp>
      <p:sp>
        <p:nvSpPr>
          <p:cNvPr id="21" name="Google Shape;21;p78"/>
          <p:cNvSpPr txBox="1"/>
          <p:nvPr>
            <p:ph idx="10" type="dt"/>
          </p:nvPr>
        </p:nvSpPr>
        <p:spPr>
          <a:xfrm>
            <a:off x="1078523"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895E0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78"/>
          <p:cNvSpPr txBox="1"/>
          <p:nvPr>
            <p:ph idx="11" type="ftr"/>
          </p:nvPr>
        </p:nvSpPr>
        <p:spPr>
          <a:xfrm>
            <a:off x="4180332"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rgbClr val="895E0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78"/>
          <p:cNvSpPr txBox="1"/>
          <p:nvPr>
            <p:ph idx="12" type="sldNum"/>
          </p:nvPr>
        </p:nvSpPr>
        <p:spPr>
          <a:xfrm>
            <a:off x="9067218" y="6375679"/>
            <a:ext cx="2329723"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5E04"/>
                </a:solidFill>
                <a:latin typeface="Gill Sans"/>
                <a:ea typeface="Gill Sans"/>
                <a:cs typeface="Gill Sans"/>
                <a:sym typeface="Gill Sans"/>
              </a:defRPr>
            </a:lvl1pPr>
            <a:lvl2pPr indent="0" lvl="1" marL="0" algn="r">
              <a:spcBef>
                <a:spcPts val="0"/>
              </a:spcBef>
              <a:buNone/>
              <a:defRPr b="0" i="0" sz="1200" u="none" cap="none" strike="noStrike">
                <a:solidFill>
                  <a:srgbClr val="895E04"/>
                </a:solidFill>
                <a:latin typeface="Gill Sans"/>
                <a:ea typeface="Gill Sans"/>
                <a:cs typeface="Gill Sans"/>
                <a:sym typeface="Gill Sans"/>
              </a:defRPr>
            </a:lvl2pPr>
            <a:lvl3pPr indent="0" lvl="2" marL="0" algn="r">
              <a:spcBef>
                <a:spcPts val="0"/>
              </a:spcBef>
              <a:buNone/>
              <a:defRPr b="0" i="0" sz="1200" u="none" cap="none" strike="noStrike">
                <a:solidFill>
                  <a:srgbClr val="895E04"/>
                </a:solidFill>
                <a:latin typeface="Gill Sans"/>
                <a:ea typeface="Gill Sans"/>
                <a:cs typeface="Gill Sans"/>
                <a:sym typeface="Gill Sans"/>
              </a:defRPr>
            </a:lvl3pPr>
            <a:lvl4pPr indent="0" lvl="3" marL="0" algn="r">
              <a:spcBef>
                <a:spcPts val="0"/>
              </a:spcBef>
              <a:buNone/>
              <a:defRPr b="0" i="0" sz="1200" u="none" cap="none" strike="noStrike">
                <a:solidFill>
                  <a:srgbClr val="895E04"/>
                </a:solidFill>
                <a:latin typeface="Gill Sans"/>
                <a:ea typeface="Gill Sans"/>
                <a:cs typeface="Gill Sans"/>
                <a:sym typeface="Gill Sans"/>
              </a:defRPr>
            </a:lvl4pPr>
            <a:lvl5pPr indent="0" lvl="4" marL="0" algn="r">
              <a:spcBef>
                <a:spcPts val="0"/>
              </a:spcBef>
              <a:buNone/>
              <a:defRPr b="0" i="0" sz="1200" u="none" cap="none" strike="noStrike">
                <a:solidFill>
                  <a:srgbClr val="895E04"/>
                </a:solidFill>
                <a:latin typeface="Gill Sans"/>
                <a:ea typeface="Gill Sans"/>
                <a:cs typeface="Gill Sans"/>
                <a:sym typeface="Gill Sans"/>
              </a:defRPr>
            </a:lvl5pPr>
            <a:lvl6pPr indent="0" lvl="5" marL="0" algn="r">
              <a:spcBef>
                <a:spcPts val="0"/>
              </a:spcBef>
              <a:buNone/>
              <a:defRPr b="0" i="0" sz="1200" u="none" cap="none" strike="noStrike">
                <a:solidFill>
                  <a:srgbClr val="895E04"/>
                </a:solidFill>
                <a:latin typeface="Gill Sans"/>
                <a:ea typeface="Gill Sans"/>
                <a:cs typeface="Gill Sans"/>
                <a:sym typeface="Gill Sans"/>
              </a:defRPr>
            </a:lvl6pPr>
            <a:lvl7pPr indent="0" lvl="6" marL="0" algn="r">
              <a:spcBef>
                <a:spcPts val="0"/>
              </a:spcBef>
              <a:buNone/>
              <a:defRPr b="0" i="0" sz="1200" u="none" cap="none" strike="noStrike">
                <a:solidFill>
                  <a:srgbClr val="895E04"/>
                </a:solidFill>
                <a:latin typeface="Gill Sans"/>
                <a:ea typeface="Gill Sans"/>
                <a:cs typeface="Gill Sans"/>
                <a:sym typeface="Gill Sans"/>
              </a:defRPr>
            </a:lvl7pPr>
            <a:lvl8pPr indent="0" lvl="7" marL="0" algn="r">
              <a:spcBef>
                <a:spcPts val="0"/>
              </a:spcBef>
              <a:buNone/>
              <a:defRPr b="0" i="0" sz="1200" u="none" cap="none" strike="noStrike">
                <a:solidFill>
                  <a:srgbClr val="895E04"/>
                </a:solidFill>
                <a:latin typeface="Gill Sans"/>
                <a:ea typeface="Gill Sans"/>
                <a:cs typeface="Gill Sans"/>
                <a:sym typeface="Gill Sans"/>
              </a:defRPr>
            </a:lvl8pPr>
            <a:lvl9pPr indent="0" lvl="8" marL="0" algn="r">
              <a:spcBef>
                <a:spcPts val="0"/>
              </a:spcBef>
              <a:buNone/>
              <a:defRPr b="0" i="0" sz="1200" u="none" cap="none" strike="noStrike">
                <a:solidFill>
                  <a:srgbClr val="895E04"/>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ja-JP"/>
              <a:t>‹#›</a:t>
            </a:fld>
            <a:endParaRPr/>
          </a:p>
        </p:txBody>
      </p:sp>
      <p:sp>
        <p:nvSpPr>
          <p:cNvPr id="24" name="Google Shape;24;p78" title="left edge border"/>
          <p:cNvSpPr/>
          <p:nvPr/>
        </p:nvSpPr>
        <p:spPr>
          <a:xfrm>
            <a:off x="0" y="0"/>
            <a:ext cx="283464" cy="68580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と縦書きテキスト" type="vertTx">
  <p:cSld name="VERTICAL_TEXT">
    <p:spTree>
      <p:nvGrpSpPr>
        <p:cNvPr id="83" name="Shape 83"/>
        <p:cNvGrpSpPr/>
        <p:nvPr/>
      </p:nvGrpSpPr>
      <p:grpSpPr>
        <a:xfrm>
          <a:off x="0" y="0"/>
          <a:ext cx="0" cy="0"/>
          <a:chOff x="0" y="0"/>
          <a:chExt cx="0" cy="0"/>
        </a:xfrm>
      </p:grpSpPr>
      <p:sp>
        <p:nvSpPr>
          <p:cNvPr id="84" name="Google Shape;84;p8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87"/>
          <p:cNvSpPr txBox="1"/>
          <p:nvPr>
            <p:ph idx="1" type="body"/>
          </p:nvPr>
        </p:nvSpPr>
        <p:spPr>
          <a:xfrm rot="5400000">
            <a:off x="4544044" y="-1006365"/>
            <a:ext cx="3593591" cy="10178322"/>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86" name="Google Shape;86;p87"/>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87"/>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87"/>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縦書きタイトルと&#10;縦書きテキスト" type="vertTitleAndTx">
  <p:cSld name="VERTICAL_TITLE_AND_VERTICAL_TEXT">
    <p:spTree>
      <p:nvGrpSpPr>
        <p:cNvPr id="89" name="Shape 89"/>
        <p:cNvGrpSpPr/>
        <p:nvPr/>
      </p:nvGrpSpPr>
      <p:grpSpPr>
        <a:xfrm>
          <a:off x="0" y="0"/>
          <a:ext cx="0" cy="0"/>
          <a:chOff x="0" y="0"/>
          <a:chExt cx="0" cy="0"/>
        </a:xfrm>
      </p:grpSpPr>
      <p:sp>
        <p:nvSpPr>
          <p:cNvPr id="90" name="Google Shape;90;p88"/>
          <p:cNvSpPr txBox="1"/>
          <p:nvPr>
            <p:ph type="title"/>
          </p:nvPr>
        </p:nvSpPr>
        <p:spPr>
          <a:xfrm rot="5400000">
            <a:off x="8012185" y="2436522"/>
            <a:ext cx="5600404" cy="149213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88"/>
          <p:cNvSpPr txBox="1"/>
          <p:nvPr>
            <p:ph idx="1" type="body"/>
          </p:nvPr>
        </p:nvSpPr>
        <p:spPr>
          <a:xfrm rot="5400000">
            <a:off x="2653390" y="-1013705"/>
            <a:ext cx="5600405" cy="8392585"/>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92" name="Google Shape;92;p88"/>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88"/>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88"/>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とコンテンツ" type="obj">
  <p:cSld name="OBJECT">
    <p:spTree>
      <p:nvGrpSpPr>
        <p:cNvPr id="25" name="Shape 25"/>
        <p:cNvGrpSpPr/>
        <p:nvPr/>
      </p:nvGrpSpPr>
      <p:grpSpPr>
        <a:xfrm>
          <a:off x="0" y="0"/>
          <a:ext cx="0" cy="0"/>
          <a:chOff x="0" y="0"/>
          <a:chExt cx="0" cy="0"/>
        </a:xfrm>
      </p:grpSpPr>
      <p:sp>
        <p:nvSpPr>
          <p:cNvPr id="26" name="Google Shape;26;p79"/>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79"/>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28" name="Google Shape;28;p79"/>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79"/>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79"/>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つのコンテンツ" type="twoObj">
  <p:cSld name="TWO_OBJECTS">
    <p:spTree>
      <p:nvGrpSpPr>
        <p:cNvPr id="31" name="Shape 31"/>
        <p:cNvGrpSpPr/>
        <p:nvPr/>
      </p:nvGrpSpPr>
      <p:grpSpPr>
        <a:xfrm>
          <a:off x="0" y="0"/>
          <a:ext cx="0" cy="0"/>
          <a:chOff x="0" y="0"/>
          <a:chExt cx="0" cy="0"/>
        </a:xfrm>
      </p:grpSpPr>
      <p:sp>
        <p:nvSpPr>
          <p:cNvPr id="32" name="Google Shape;32;p80"/>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80"/>
          <p:cNvSpPr txBox="1"/>
          <p:nvPr>
            <p:ph idx="1" type="body"/>
          </p:nvPr>
        </p:nvSpPr>
        <p:spPr>
          <a:xfrm>
            <a:off x="1257300" y="2286000"/>
            <a:ext cx="4800600" cy="3619500"/>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34" name="Google Shape;34;p80"/>
          <p:cNvSpPr txBox="1"/>
          <p:nvPr>
            <p:ph idx="2" type="body"/>
          </p:nvPr>
        </p:nvSpPr>
        <p:spPr>
          <a:xfrm>
            <a:off x="6647796" y="2286000"/>
            <a:ext cx="4800600" cy="3619500"/>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35" name="Google Shape;35;p80"/>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80"/>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80"/>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のみ" type="titleOnly">
  <p:cSld name="TITLE_ONLY">
    <p:spTree>
      <p:nvGrpSpPr>
        <p:cNvPr id="38" name="Shape 38"/>
        <p:cNvGrpSpPr/>
        <p:nvPr/>
      </p:nvGrpSpPr>
      <p:grpSpPr>
        <a:xfrm>
          <a:off x="0" y="0"/>
          <a:ext cx="0" cy="0"/>
          <a:chOff x="0" y="0"/>
          <a:chExt cx="0" cy="0"/>
        </a:xfrm>
      </p:grpSpPr>
      <p:sp>
        <p:nvSpPr>
          <p:cNvPr id="39" name="Google Shape;39;p81"/>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81"/>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81"/>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81"/>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セクション見出し" showMasterSp="0" type="secHead">
  <p:cSld name="SECTION_HEADER">
    <p:bg>
      <p:bgPr>
        <a:solidFill>
          <a:schemeClr val="dk2"/>
        </a:solidFill>
      </p:bgPr>
    </p:bg>
    <p:spTree>
      <p:nvGrpSpPr>
        <p:cNvPr id="43" name="Shape 43"/>
        <p:cNvGrpSpPr/>
        <p:nvPr/>
      </p:nvGrpSpPr>
      <p:grpSpPr>
        <a:xfrm>
          <a:off x="0" y="0"/>
          <a:ext cx="0" cy="0"/>
          <a:chOff x="0" y="0"/>
          <a:chExt cx="0" cy="0"/>
        </a:xfrm>
      </p:grpSpPr>
      <p:sp>
        <p:nvSpPr>
          <p:cNvPr id="44" name="Google Shape;44;p82"/>
          <p:cNvSpPr txBox="1"/>
          <p:nvPr>
            <p:ph type="title"/>
          </p:nvPr>
        </p:nvSpPr>
        <p:spPr>
          <a:xfrm>
            <a:off x="3242929" y="1073888"/>
            <a:ext cx="8187071" cy="406462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2"/>
              </a:buClr>
              <a:buSzPts val="8400"/>
              <a:buFont typeface="Impact"/>
              <a:buNone/>
              <a:defRPr sz="8400">
                <a:solidFill>
                  <a:schemeClr val="l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82"/>
          <p:cNvSpPr txBox="1"/>
          <p:nvPr>
            <p:ph idx="1" type="body"/>
          </p:nvPr>
        </p:nvSpPr>
        <p:spPr>
          <a:xfrm>
            <a:off x="3242930" y="5159781"/>
            <a:ext cx="7017488" cy="951135"/>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700"/>
              </a:spcBef>
              <a:spcAft>
                <a:spcPts val="0"/>
              </a:spcAft>
              <a:buSzPts val="2000"/>
              <a:buNone/>
              <a:defRPr b="1" i="0" sz="2000" cap="none">
                <a:solidFill>
                  <a:schemeClr val="accent1"/>
                </a:solidFill>
              </a:defRPr>
            </a:lvl1pPr>
            <a:lvl2pPr indent="-228600" lvl="1" marL="914400" algn="l">
              <a:lnSpc>
                <a:spcPct val="110000"/>
              </a:lnSpc>
              <a:spcBef>
                <a:spcPts val="700"/>
              </a:spcBef>
              <a:spcAft>
                <a:spcPts val="0"/>
              </a:spcAft>
              <a:buSzPts val="2000"/>
              <a:buNone/>
              <a:defRPr sz="2000">
                <a:solidFill>
                  <a:schemeClr val="lt1"/>
                </a:solidFill>
              </a:defRPr>
            </a:lvl2pPr>
            <a:lvl3pPr indent="-228600" lvl="2" marL="1371600" algn="l">
              <a:lnSpc>
                <a:spcPct val="110000"/>
              </a:lnSpc>
              <a:spcBef>
                <a:spcPts val="700"/>
              </a:spcBef>
              <a:spcAft>
                <a:spcPts val="0"/>
              </a:spcAft>
              <a:buSzPts val="1800"/>
              <a:buNone/>
              <a:defRPr sz="1800">
                <a:solidFill>
                  <a:schemeClr val="lt1"/>
                </a:solidFill>
              </a:defRPr>
            </a:lvl3pPr>
            <a:lvl4pPr indent="-228600" lvl="3" marL="1828800" algn="l">
              <a:lnSpc>
                <a:spcPct val="110000"/>
              </a:lnSpc>
              <a:spcBef>
                <a:spcPts val="700"/>
              </a:spcBef>
              <a:spcAft>
                <a:spcPts val="0"/>
              </a:spcAft>
              <a:buSzPts val="1600"/>
              <a:buNone/>
              <a:defRPr sz="1600">
                <a:solidFill>
                  <a:schemeClr val="lt1"/>
                </a:solidFill>
              </a:defRPr>
            </a:lvl4pPr>
            <a:lvl5pPr indent="-228600" lvl="4" marL="2286000" algn="l">
              <a:lnSpc>
                <a:spcPct val="110000"/>
              </a:lnSpc>
              <a:spcBef>
                <a:spcPts val="700"/>
              </a:spcBef>
              <a:spcAft>
                <a:spcPts val="0"/>
              </a:spcAft>
              <a:buSzPts val="1600"/>
              <a:buNone/>
              <a:defRPr sz="1600">
                <a:solidFill>
                  <a:schemeClr val="lt1"/>
                </a:solidFill>
              </a:defRPr>
            </a:lvl5pPr>
            <a:lvl6pPr indent="-228600" lvl="5" marL="2743200" algn="l">
              <a:lnSpc>
                <a:spcPct val="110000"/>
              </a:lnSpc>
              <a:spcBef>
                <a:spcPts val="700"/>
              </a:spcBef>
              <a:spcAft>
                <a:spcPts val="0"/>
              </a:spcAft>
              <a:buSzPts val="1600"/>
              <a:buNone/>
              <a:defRPr sz="1600">
                <a:solidFill>
                  <a:schemeClr val="lt1"/>
                </a:solidFill>
              </a:defRPr>
            </a:lvl6pPr>
            <a:lvl7pPr indent="-228600" lvl="6" marL="3200400" algn="l">
              <a:lnSpc>
                <a:spcPct val="110000"/>
              </a:lnSpc>
              <a:spcBef>
                <a:spcPts val="700"/>
              </a:spcBef>
              <a:spcAft>
                <a:spcPts val="0"/>
              </a:spcAft>
              <a:buSzPts val="1600"/>
              <a:buNone/>
              <a:defRPr sz="1600">
                <a:solidFill>
                  <a:schemeClr val="lt1"/>
                </a:solidFill>
              </a:defRPr>
            </a:lvl7pPr>
            <a:lvl8pPr indent="-228600" lvl="7" marL="3657600" algn="l">
              <a:lnSpc>
                <a:spcPct val="110000"/>
              </a:lnSpc>
              <a:spcBef>
                <a:spcPts val="700"/>
              </a:spcBef>
              <a:spcAft>
                <a:spcPts val="0"/>
              </a:spcAft>
              <a:buSzPts val="1600"/>
              <a:buNone/>
              <a:defRPr sz="1600">
                <a:solidFill>
                  <a:schemeClr val="lt1"/>
                </a:solidFill>
              </a:defRPr>
            </a:lvl8pPr>
            <a:lvl9pPr indent="-228600" lvl="8" marL="4114800" algn="l">
              <a:lnSpc>
                <a:spcPct val="110000"/>
              </a:lnSpc>
              <a:spcBef>
                <a:spcPts val="700"/>
              </a:spcBef>
              <a:spcAft>
                <a:spcPts val="0"/>
              </a:spcAft>
              <a:buSzPts val="1600"/>
              <a:buNone/>
              <a:defRPr sz="1600">
                <a:solidFill>
                  <a:schemeClr val="lt1"/>
                </a:solidFill>
              </a:defRPr>
            </a:lvl9pPr>
          </a:lstStyle>
          <a:p/>
        </p:txBody>
      </p:sp>
      <p:sp>
        <p:nvSpPr>
          <p:cNvPr id="46" name="Google Shape;46;p82"/>
          <p:cNvSpPr txBox="1"/>
          <p:nvPr>
            <p:ph idx="10" type="dt"/>
          </p:nvPr>
        </p:nvSpPr>
        <p:spPr>
          <a:xfrm>
            <a:off x="3236546" y="6375679"/>
            <a:ext cx="1493947"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82"/>
          <p:cNvSpPr txBox="1"/>
          <p:nvPr>
            <p:ph idx="11" type="ftr"/>
          </p:nvPr>
        </p:nvSpPr>
        <p:spPr>
          <a:xfrm>
            <a:off x="5279064"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2"/>
          <p:cNvSpPr txBox="1"/>
          <p:nvPr>
            <p:ph idx="12" type="sldNum"/>
          </p:nvPr>
        </p:nvSpPr>
        <p:spPr>
          <a:xfrm>
            <a:off x="9942434" y="6375679"/>
            <a:ext cx="1487566"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chemeClr val="lt2"/>
                </a:solidFill>
                <a:latin typeface="Gill Sans"/>
                <a:ea typeface="Gill Sans"/>
                <a:cs typeface="Gill Sans"/>
                <a:sym typeface="Gill Sans"/>
              </a:defRPr>
            </a:lvl1pPr>
            <a:lvl2pPr indent="0" lvl="1" marL="0" algn="r">
              <a:spcBef>
                <a:spcPts val="0"/>
              </a:spcBef>
              <a:buNone/>
              <a:defRPr sz="1200">
                <a:solidFill>
                  <a:schemeClr val="lt2"/>
                </a:solidFill>
                <a:latin typeface="Gill Sans"/>
                <a:ea typeface="Gill Sans"/>
                <a:cs typeface="Gill Sans"/>
                <a:sym typeface="Gill Sans"/>
              </a:defRPr>
            </a:lvl2pPr>
            <a:lvl3pPr indent="0" lvl="2" marL="0" algn="r">
              <a:spcBef>
                <a:spcPts val="0"/>
              </a:spcBef>
              <a:buNone/>
              <a:defRPr sz="1200">
                <a:solidFill>
                  <a:schemeClr val="lt2"/>
                </a:solidFill>
                <a:latin typeface="Gill Sans"/>
                <a:ea typeface="Gill Sans"/>
                <a:cs typeface="Gill Sans"/>
                <a:sym typeface="Gill Sans"/>
              </a:defRPr>
            </a:lvl3pPr>
            <a:lvl4pPr indent="0" lvl="3" marL="0" algn="r">
              <a:spcBef>
                <a:spcPts val="0"/>
              </a:spcBef>
              <a:buNone/>
              <a:defRPr sz="1200">
                <a:solidFill>
                  <a:schemeClr val="lt2"/>
                </a:solidFill>
                <a:latin typeface="Gill Sans"/>
                <a:ea typeface="Gill Sans"/>
                <a:cs typeface="Gill Sans"/>
                <a:sym typeface="Gill Sans"/>
              </a:defRPr>
            </a:lvl4pPr>
            <a:lvl5pPr indent="0" lvl="4" marL="0" algn="r">
              <a:spcBef>
                <a:spcPts val="0"/>
              </a:spcBef>
              <a:buNone/>
              <a:defRPr sz="1200">
                <a:solidFill>
                  <a:schemeClr val="lt2"/>
                </a:solidFill>
                <a:latin typeface="Gill Sans"/>
                <a:ea typeface="Gill Sans"/>
                <a:cs typeface="Gill Sans"/>
                <a:sym typeface="Gill Sans"/>
              </a:defRPr>
            </a:lvl5pPr>
            <a:lvl6pPr indent="0" lvl="5" marL="0" algn="r">
              <a:spcBef>
                <a:spcPts val="0"/>
              </a:spcBef>
              <a:buNone/>
              <a:defRPr sz="1200">
                <a:solidFill>
                  <a:schemeClr val="lt2"/>
                </a:solidFill>
                <a:latin typeface="Gill Sans"/>
                <a:ea typeface="Gill Sans"/>
                <a:cs typeface="Gill Sans"/>
                <a:sym typeface="Gill Sans"/>
              </a:defRPr>
            </a:lvl6pPr>
            <a:lvl7pPr indent="0" lvl="6" marL="0" algn="r">
              <a:spcBef>
                <a:spcPts val="0"/>
              </a:spcBef>
              <a:buNone/>
              <a:defRPr sz="1200">
                <a:solidFill>
                  <a:schemeClr val="lt2"/>
                </a:solidFill>
                <a:latin typeface="Gill Sans"/>
                <a:ea typeface="Gill Sans"/>
                <a:cs typeface="Gill Sans"/>
                <a:sym typeface="Gill Sans"/>
              </a:defRPr>
            </a:lvl7pPr>
            <a:lvl8pPr indent="0" lvl="7" marL="0" algn="r">
              <a:spcBef>
                <a:spcPts val="0"/>
              </a:spcBef>
              <a:buNone/>
              <a:defRPr sz="1200">
                <a:solidFill>
                  <a:schemeClr val="lt2"/>
                </a:solidFill>
                <a:latin typeface="Gill Sans"/>
                <a:ea typeface="Gill Sans"/>
                <a:cs typeface="Gill Sans"/>
                <a:sym typeface="Gill Sans"/>
              </a:defRPr>
            </a:lvl8pPr>
            <a:lvl9pPr indent="0" lvl="8" marL="0" algn="r">
              <a:spcBef>
                <a:spcPts val="0"/>
              </a:spcBef>
              <a:buNone/>
              <a:defRPr sz="1200">
                <a:solidFill>
                  <a:schemeClr val="lt2"/>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ja-JP"/>
              <a:t>‹#›</a:t>
            </a:fld>
            <a:endParaRPr/>
          </a:p>
        </p:txBody>
      </p:sp>
      <p:grpSp>
        <p:nvGrpSpPr>
          <p:cNvPr id="49" name="Google Shape;49;p82" title="left scallop shape"/>
          <p:cNvGrpSpPr/>
          <p:nvPr/>
        </p:nvGrpSpPr>
        <p:grpSpPr>
          <a:xfrm>
            <a:off x="0" y="0"/>
            <a:ext cx="2814638" cy="6858000"/>
            <a:chOff x="0" y="0"/>
            <a:chExt cx="2814638" cy="6858000"/>
          </a:xfrm>
        </p:grpSpPr>
        <p:sp>
          <p:nvSpPr>
            <p:cNvPr id="50" name="Google Shape;50;p82" title="left scallop shape"/>
            <p:cNvSpPr/>
            <p:nvPr/>
          </p:nvSpPr>
          <p:spPr>
            <a:xfrm>
              <a:off x="0" y="0"/>
              <a:ext cx="2814638" cy="6858000"/>
            </a:xfrm>
            <a:custGeom>
              <a:rect b="b" l="l" r="r" t="t"/>
              <a:pathLst>
                <a:path extrusionOk="0" h="4320" w="1773">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lt2"/>
            </a:solidFill>
            <a:ln>
              <a:noFill/>
            </a:ln>
          </p:spPr>
        </p:sp>
        <p:sp>
          <p:nvSpPr>
            <p:cNvPr id="51" name="Google Shape;51;p82" title="left scallop inline"/>
            <p:cNvSpPr/>
            <p:nvPr/>
          </p:nvSpPr>
          <p:spPr>
            <a:xfrm>
              <a:off x="874382" y="0"/>
              <a:ext cx="1646238" cy="6858000"/>
            </a:xfrm>
            <a:custGeom>
              <a:rect b="b" l="l" r="r" t="t"/>
              <a:pathLst>
                <a:path extrusionOk="0" h="4320" w="1037">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a:noFill/>
            </a:ln>
          </p:spPr>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較" type="twoTxTwoObj">
  <p:cSld name="TWO_OBJECTS_WITH_TEXT">
    <p:spTree>
      <p:nvGrpSpPr>
        <p:cNvPr id="52" name="Shape 52"/>
        <p:cNvGrpSpPr/>
        <p:nvPr/>
      </p:nvGrpSpPr>
      <p:grpSpPr>
        <a:xfrm>
          <a:off x="0" y="0"/>
          <a:ext cx="0" cy="0"/>
          <a:chOff x="0" y="0"/>
          <a:chExt cx="0" cy="0"/>
        </a:xfrm>
      </p:grpSpPr>
      <p:sp>
        <p:nvSpPr>
          <p:cNvPr id="53" name="Google Shape;53;p83"/>
          <p:cNvSpPr txBox="1"/>
          <p:nvPr>
            <p:ph type="title"/>
          </p:nvPr>
        </p:nvSpPr>
        <p:spPr>
          <a:xfrm>
            <a:off x="1252728" y="381000"/>
            <a:ext cx="10172700" cy="149351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83"/>
          <p:cNvSpPr txBox="1"/>
          <p:nvPr>
            <p:ph idx="1" type="body"/>
          </p:nvPr>
        </p:nvSpPr>
        <p:spPr>
          <a:xfrm>
            <a:off x="1251678" y="2199633"/>
            <a:ext cx="4800600" cy="632529"/>
          </a:xfrm>
          <a:prstGeom prst="rect">
            <a:avLst/>
          </a:prstGeom>
          <a:noFill/>
          <a:ln>
            <a:noFill/>
          </a:ln>
        </p:spPr>
        <p:txBody>
          <a:bodyPr anchorCtr="0" anchor="b" bIns="45700" lIns="91425" spcFirstLastPara="1" rIns="91425" wrap="square" tIns="45700">
            <a:noAutofit/>
          </a:bodyPr>
          <a:lstStyle>
            <a:lvl1pPr indent="-228600" lvl="0" marL="457200" algn="l">
              <a:lnSpc>
                <a:spcPct val="100000"/>
              </a:lnSpc>
              <a:spcBef>
                <a:spcPts val="700"/>
              </a:spcBef>
              <a:spcAft>
                <a:spcPts val="0"/>
              </a:spcAft>
              <a:buSzPts val="1900"/>
              <a:buNone/>
              <a:defRPr b="1" sz="1900" cap="none">
                <a:solidFill>
                  <a:schemeClr val="dk2"/>
                </a:solidFill>
              </a:defRPr>
            </a:lvl1pPr>
            <a:lvl2pPr indent="-228600" lvl="1" marL="914400" algn="l">
              <a:lnSpc>
                <a:spcPct val="110000"/>
              </a:lnSpc>
              <a:spcBef>
                <a:spcPts val="700"/>
              </a:spcBef>
              <a:spcAft>
                <a:spcPts val="0"/>
              </a:spcAft>
              <a:buSzPts val="1900"/>
              <a:buNone/>
              <a:defRPr b="1" sz="1900"/>
            </a:lvl2pPr>
            <a:lvl3pPr indent="-228600" lvl="2" marL="1371600" algn="l">
              <a:lnSpc>
                <a:spcPct val="110000"/>
              </a:lnSpc>
              <a:spcBef>
                <a:spcPts val="700"/>
              </a:spcBef>
              <a:spcAft>
                <a:spcPts val="0"/>
              </a:spcAft>
              <a:buSzPts val="1800"/>
              <a:buNone/>
              <a:defRPr b="1" sz="1800"/>
            </a:lvl3pPr>
            <a:lvl4pPr indent="-228600" lvl="3" marL="1828800" algn="l">
              <a:lnSpc>
                <a:spcPct val="110000"/>
              </a:lnSpc>
              <a:spcBef>
                <a:spcPts val="700"/>
              </a:spcBef>
              <a:spcAft>
                <a:spcPts val="0"/>
              </a:spcAft>
              <a:buSzPts val="1600"/>
              <a:buNone/>
              <a:defRPr b="1" sz="1600"/>
            </a:lvl4pPr>
            <a:lvl5pPr indent="-228600" lvl="4" marL="2286000" algn="l">
              <a:lnSpc>
                <a:spcPct val="110000"/>
              </a:lnSpc>
              <a:spcBef>
                <a:spcPts val="700"/>
              </a:spcBef>
              <a:spcAft>
                <a:spcPts val="0"/>
              </a:spcAft>
              <a:buSzPts val="1600"/>
              <a:buNone/>
              <a:defRPr b="1" sz="1600"/>
            </a:lvl5pPr>
            <a:lvl6pPr indent="-228600" lvl="5" marL="2743200" algn="l">
              <a:lnSpc>
                <a:spcPct val="110000"/>
              </a:lnSpc>
              <a:spcBef>
                <a:spcPts val="700"/>
              </a:spcBef>
              <a:spcAft>
                <a:spcPts val="0"/>
              </a:spcAft>
              <a:buSzPts val="1600"/>
              <a:buNone/>
              <a:defRPr b="1" sz="1600"/>
            </a:lvl6pPr>
            <a:lvl7pPr indent="-228600" lvl="6" marL="3200400" algn="l">
              <a:lnSpc>
                <a:spcPct val="110000"/>
              </a:lnSpc>
              <a:spcBef>
                <a:spcPts val="700"/>
              </a:spcBef>
              <a:spcAft>
                <a:spcPts val="0"/>
              </a:spcAft>
              <a:buSzPts val="1600"/>
              <a:buNone/>
              <a:defRPr b="1" sz="1600"/>
            </a:lvl7pPr>
            <a:lvl8pPr indent="-228600" lvl="7" marL="3657600" algn="l">
              <a:lnSpc>
                <a:spcPct val="110000"/>
              </a:lnSpc>
              <a:spcBef>
                <a:spcPts val="700"/>
              </a:spcBef>
              <a:spcAft>
                <a:spcPts val="0"/>
              </a:spcAft>
              <a:buSzPts val="1600"/>
              <a:buNone/>
              <a:defRPr b="1" sz="1600"/>
            </a:lvl8pPr>
            <a:lvl9pPr indent="-228600" lvl="8" marL="4114800" algn="l">
              <a:lnSpc>
                <a:spcPct val="110000"/>
              </a:lnSpc>
              <a:spcBef>
                <a:spcPts val="700"/>
              </a:spcBef>
              <a:spcAft>
                <a:spcPts val="0"/>
              </a:spcAft>
              <a:buSzPts val="1600"/>
              <a:buNone/>
              <a:defRPr b="1" sz="1600"/>
            </a:lvl9pPr>
          </a:lstStyle>
          <a:p/>
        </p:txBody>
      </p:sp>
      <p:sp>
        <p:nvSpPr>
          <p:cNvPr id="55" name="Google Shape;55;p83"/>
          <p:cNvSpPr txBox="1"/>
          <p:nvPr>
            <p:ph idx="2" type="body"/>
          </p:nvPr>
        </p:nvSpPr>
        <p:spPr>
          <a:xfrm>
            <a:off x="1257300" y="2909102"/>
            <a:ext cx="4800600" cy="2996398"/>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56" name="Google Shape;56;p83"/>
          <p:cNvSpPr txBox="1"/>
          <p:nvPr>
            <p:ph idx="3" type="body"/>
          </p:nvPr>
        </p:nvSpPr>
        <p:spPr>
          <a:xfrm>
            <a:off x="6633864" y="2199633"/>
            <a:ext cx="4800600" cy="632529"/>
          </a:xfrm>
          <a:prstGeom prst="rect">
            <a:avLst/>
          </a:prstGeom>
          <a:noFill/>
          <a:ln>
            <a:noFill/>
          </a:ln>
        </p:spPr>
        <p:txBody>
          <a:bodyPr anchorCtr="0" anchor="b" bIns="45700" lIns="91425" spcFirstLastPara="1" rIns="91425" wrap="square" tIns="45700">
            <a:noAutofit/>
          </a:bodyPr>
          <a:lstStyle>
            <a:lvl1pPr indent="-228600" lvl="0" marL="457200" algn="l">
              <a:lnSpc>
                <a:spcPct val="100000"/>
              </a:lnSpc>
              <a:spcBef>
                <a:spcPts val="700"/>
              </a:spcBef>
              <a:spcAft>
                <a:spcPts val="0"/>
              </a:spcAft>
              <a:buSzPts val="1900"/>
              <a:buNone/>
              <a:defRPr b="1" sz="1900" cap="none">
                <a:solidFill>
                  <a:schemeClr val="dk2"/>
                </a:solidFill>
              </a:defRPr>
            </a:lvl1pPr>
            <a:lvl2pPr indent="-228600" lvl="1" marL="914400" algn="l">
              <a:lnSpc>
                <a:spcPct val="110000"/>
              </a:lnSpc>
              <a:spcBef>
                <a:spcPts val="700"/>
              </a:spcBef>
              <a:spcAft>
                <a:spcPts val="0"/>
              </a:spcAft>
              <a:buSzPts val="1900"/>
              <a:buNone/>
              <a:defRPr b="1" sz="1900"/>
            </a:lvl2pPr>
            <a:lvl3pPr indent="-228600" lvl="2" marL="1371600" algn="l">
              <a:lnSpc>
                <a:spcPct val="110000"/>
              </a:lnSpc>
              <a:spcBef>
                <a:spcPts val="700"/>
              </a:spcBef>
              <a:spcAft>
                <a:spcPts val="0"/>
              </a:spcAft>
              <a:buSzPts val="1800"/>
              <a:buNone/>
              <a:defRPr b="1" sz="1800"/>
            </a:lvl3pPr>
            <a:lvl4pPr indent="-228600" lvl="3" marL="1828800" algn="l">
              <a:lnSpc>
                <a:spcPct val="110000"/>
              </a:lnSpc>
              <a:spcBef>
                <a:spcPts val="700"/>
              </a:spcBef>
              <a:spcAft>
                <a:spcPts val="0"/>
              </a:spcAft>
              <a:buSzPts val="1600"/>
              <a:buNone/>
              <a:defRPr b="1" sz="1600"/>
            </a:lvl4pPr>
            <a:lvl5pPr indent="-228600" lvl="4" marL="2286000" algn="l">
              <a:lnSpc>
                <a:spcPct val="110000"/>
              </a:lnSpc>
              <a:spcBef>
                <a:spcPts val="700"/>
              </a:spcBef>
              <a:spcAft>
                <a:spcPts val="0"/>
              </a:spcAft>
              <a:buSzPts val="1600"/>
              <a:buNone/>
              <a:defRPr b="1" sz="1600"/>
            </a:lvl5pPr>
            <a:lvl6pPr indent="-228600" lvl="5" marL="2743200" algn="l">
              <a:lnSpc>
                <a:spcPct val="110000"/>
              </a:lnSpc>
              <a:spcBef>
                <a:spcPts val="700"/>
              </a:spcBef>
              <a:spcAft>
                <a:spcPts val="0"/>
              </a:spcAft>
              <a:buSzPts val="1600"/>
              <a:buNone/>
              <a:defRPr b="1" sz="1600"/>
            </a:lvl6pPr>
            <a:lvl7pPr indent="-228600" lvl="6" marL="3200400" algn="l">
              <a:lnSpc>
                <a:spcPct val="110000"/>
              </a:lnSpc>
              <a:spcBef>
                <a:spcPts val="700"/>
              </a:spcBef>
              <a:spcAft>
                <a:spcPts val="0"/>
              </a:spcAft>
              <a:buSzPts val="1600"/>
              <a:buNone/>
              <a:defRPr b="1" sz="1600"/>
            </a:lvl7pPr>
            <a:lvl8pPr indent="-228600" lvl="7" marL="3657600" algn="l">
              <a:lnSpc>
                <a:spcPct val="110000"/>
              </a:lnSpc>
              <a:spcBef>
                <a:spcPts val="700"/>
              </a:spcBef>
              <a:spcAft>
                <a:spcPts val="0"/>
              </a:spcAft>
              <a:buSzPts val="1600"/>
              <a:buNone/>
              <a:defRPr b="1" sz="1600"/>
            </a:lvl8pPr>
            <a:lvl9pPr indent="-228600" lvl="8" marL="4114800" algn="l">
              <a:lnSpc>
                <a:spcPct val="110000"/>
              </a:lnSpc>
              <a:spcBef>
                <a:spcPts val="700"/>
              </a:spcBef>
              <a:spcAft>
                <a:spcPts val="0"/>
              </a:spcAft>
              <a:buSzPts val="1600"/>
              <a:buNone/>
              <a:defRPr b="1" sz="1600"/>
            </a:lvl9pPr>
          </a:lstStyle>
          <a:p/>
        </p:txBody>
      </p:sp>
      <p:sp>
        <p:nvSpPr>
          <p:cNvPr id="57" name="Google Shape;57;p83"/>
          <p:cNvSpPr txBox="1"/>
          <p:nvPr>
            <p:ph idx="4" type="body"/>
          </p:nvPr>
        </p:nvSpPr>
        <p:spPr>
          <a:xfrm>
            <a:off x="6633864" y="2909102"/>
            <a:ext cx="4800600" cy="2996398"/>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700"/>
              </a:spcBef>
              <a:spcAft>
                <a:spcPts val="0"/>
              </a:spcAft>
              <a:buSzPts val="1800"/>
              <a:buChar char="•"/>
              <a:defRPr/>
            </a:lvl1pPr>
            <a:lvl2pPr indent="-342900" lvl="1" marL="914400" algn="l">
              <a:lnSpc>
                <a:spcPct val="110000"/>
              </a:lnSpc>
              <a:spcBef>
                <a:spcPts val="700"/>
              </a:spcBef>
              <a:spcAft>
                <a:spcPts val="0"/>
              </a:spcAft>
              <a:buSzPts val="1800"/>
              <a:buChar char="–"/>
              <a:defRPr/>
            </a:lvl2pPr>
            <a:lvl3pPr indent="-342900" lvl="2" marL="1371600" algn="l">
              <a:lnSpc>
                <a:spcPct val="110000"/>
              </a:lnSpc>
              <a:spcBef>
                <a:spcPts val="700"/>
              </a:spcBef>
              <a:spcAft>
                <a:spcPts val="0"/>
              </a:spcAft>
              <a:buSzPts val="1800"/>
              <a:buChar char="•"/>
              <a:defRPr/>
            </a:lvl3pPr>
            <a:lvl4pPr indent="-342900" lvl="3" marL="1828800" algn="l">
              <a:lnSpc>
                <a:spcPct val="110000"/>
              </a:lnSpc>
              <a:spcBef>
                <a:spcPts val="700"/>
              </a:spcBef>
              <a:spcAft>
                <a:spcPts val="0"/>
              </a:spcAft>
              <a:buSzPts val="1800"/>
              <a:buChar char="–"/>
              <a:defRPr/>
            </a:lvl4pPr>
            <a:lvl5pPr indent="-342900" lvl="4" marL="2286000" algn="l">
              <a:lnSpc>
                <a:spcPct val="110000"/>
              </a:lnSpc>
              <a:spcBef>
                <a:spcPts val="700"/>
              </a:spcBef>
              <a:spcAft>
                <a:spcPts val="0"/>
              </a:spcAft>
              <a:buSzPts val="1800"/>
              <a:buChar char="•"/>
              <a:defRPr/>
            </a:lvl5pPr>
            <a:lvl6pPr indent="-342900" lvl="5" marL="2743200" algn="l">
              <a:lnSpc>
                <a:spcPct val="110000"/>
              </a:lnSpc>
              <a:spcBef>
                <a:spcPts val="700"/>
              </a:spcBef>
              <a:spcAft>
                <a:spcPts val="0"/>
              </a:spcAft>
              <a:buSzPts val="1800"/>
              <a:buChar char="–"/>
              <a:defRPr/>
            </a:lvl6pPr>
            <a:lvl7pPr indent="-342900" lvl="6" marL="3200400" algn="l">
              <a:lnSpc>
                <a:spcPct val="110000"/>
              </a:lnSpc>
              <a:spcBef>
                <a:spcPts val="700"/>
              </a:spcBef>
              <a:spcAft>
                <a:spcPts val="0"/>
              </a:spcAft>
              <a:buSzPts val="1800"/>
              <a:buChar char="•"/>
              <a:defRPr/>
            </a:lvl7pPr>
            <a:lvl8pPr indent="-342900" lvl="7" marL="3657600" algn="l">
              <a:lnSpc>
                <a:spcPct val="110000"/>
              </a:lnSpc>
              <a:spcBef>
                <a:spcPts val="700"/>
              </a:spcBef>
              <a:spcAft>
                <a:spcPts val="0"/>
              </a:spcAft>
              <a:buSzPts val="1800"/>
              <a:buChar char="–"/>
              <a:defRPr/>
            </a:lvl8pPr>
            <a:lvl9pPr indent="-342900" lvl="8" marL="4114800" algn="l">
              <a:lnSpc>
                <a:spcPct val="110000"/>
              </a:lnSpc>
              <a:spcBef>
                <a:spcPts val="700"/>
              </a:spcBef>
              <a:spcAft>
                <a:spcPts val="0"/>
              </a:spcAft>
              <a:buSzPts val="1800"/>
              <a:buChar char="•"/>
              <a:defRPr/>
            </a:lvl9pPr>
          </a:lstStyle>
          <a:p/>
        </p:txBody>
      </p:sp>
      <p:sp>
        <p:nvSpPr>
          <p:cNvPr id="58" name="Google Shape;58;p83"/>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3"/>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3"/>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白紙" type="blank">
  <p:cSld name="BLANK">
    <p:spTree>
      <p:nvGrpSpPr>
        <p:cNvPr id="61" name="Shape 61"/>
        <p:cNvGrpSpPr/>
        <p:nvPr/>
      </p:nvGrpSpPr>
      <p:grpSpPr>
        <a:xfrm>
          <a:off x="0" y="0"/>
          <a:ext cx="0" cy="0"/>
          <a:chOff x="0" y="0"/>
          <a:chExt cx="0" cy="0"/>
        </a:xfrm>
      </p:grpSpPr>
      <p:sp>
        <p:nvSpPr>
          <p:cNvPr id="62" name="Google Shape;62;p84"/>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84"/>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84"/>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付きのコンテンツ" showMasterSp="0" type="objTx">
  <p:cSld name="OBJECT_WITH_CAPTION_TEXT">
    <p:spTree>
      <p:nvGrpSpPr>
        <p:cNvPr id="65" name="Shape 65"/>
        <p:cNvGrpSpPr/>
        <p:nvPr/>
      </p:nvGrpSpPr>
      <p:grpSpPr>
        <a:xfrm>
          <a:off x="0" y="0"/>
          <a:ext cx="0" cy="0"/>
          <a:chOff x="0" y="0"/>
          <a:chExt cx="0" cy="0"/>
        </a:xfrm>
      </p:grpSpPr>
      <p:sp>
        <p:nvSpPr>
          <p:cNvPr id="66" name="Google Shape;66;p85" title="right scallop background shape"/>
          <p:cNvSpPr/>
          <p:nvPr/>
        </p:nvSpPr>
        <p:spPr>
          <a:xfrm>
            <a:off x="7389812" y="0"/>
            <a:ext cx="4802188" cy="6858000"/>
          </a:xfrm>
          <a:custGeom>
            <a:rect b="b" l="l" r="r" t="t"/>
            <a:pathLst>
              <a:path extrusionOk="0" h="4320" w="3025">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dk2"/>
          </a:solidFill>
          <a:ln>
            <a:noFill/>
          </a:ln>
        </p:spPr>
      </p:sp>
      <p:sp>
        <p:nvSpPr>
          <p:cNvPr id="67" name="Google Shape;67;p85"/>
          <p:cNvSpPr txBox="1"/>
          <p:nvPr>
            <p:ph type="title"/>
          </p:nvPr>
        </p:nvSpPr>
        <p:spPr>
          <a:xfrm>
            <a:off x="8337884" y="457199"/>
            <a:ext cx="3092115" cy="1196671"/>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accent1"/>
              </a:buClr>
              <a:buSzPts val="1900"/>
              <a:buFont typeface="Gill Sans"/>
              <a:buNone/>
              <a:defRPr b="1" i="0" sz="1900" cap="none">
                <a:solidFill>
                  <a:schemeClr val="accent1"/>
                </a:solidFill>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85"/>
          <p:cNvSpPr txBox="1"/>
          <p:nvPr>
            <p:ph idx="1" type="body"/>
          </p:nvPr>
        </p:nvSpPr>
        <p:spPr>
          <a:xfrm>
            <a:off x="765051" y="920377"/>
            <a:ext cx="6158418" cy="4985124"/>
          </a:xfrm>
          <a:prstGeom prst="rect">
            <a:avLst/>
          </a:prstGeom>
          <a:noFill/>
          <a:ln>
            <a:noFill/>
          </a:ln>
        </p:spPr>
        <p:txBody>
          <a:bodyPr anchorCtr="0" anchor="t" bIns="45700" lIns="91425" spcFirstLastPara="1" rIns="91425" wrap="square" tIns="45700">
            <a:normAutofit/>
          </a:bodyPr>
          <a:lstStyle>
            <a:lvl1pPr indent="-431800" lvl="0" marL="457200" algn="l">
              <a:lnSpc>
                <a:spcPct val="110000"/>
              </a:lnSpc>
              <a:spcBef>
                <a:spcPts val="700"/>
              </a:spcBef>
              <a:spcAft>
                <a:spcPts val="0"/>
              </a:spcAft>
              <a:buSzPts val="3200"/>
              <a:buChar char="•"/>
              <a:defRPr sz="3200"/>
            </a:lvl1pPr>
            <a:lvl2pPr indent="-406400" lvl="1" marL="914400" algn="l">
              <a:lnSpc>
                <a:spcPct val="110000"/>
              </a:lnSpc>
              <a:spcBef>
                <a:spcPts val="700"/>
              </a:spcBef>
              <a:spcAft>
                <a:spcPts val="0"/>
              </a:spcAft>
              <a:buSzPts val="2800"/>
              <a:buChar char="–"/>
              <a:defRPr sz="2800"/>
            </a:lvl2pPr>
            <a:lvl3pPr indent="-381000" lvl="2" marL="1371600" algn="l">
              <a:lnSpc>
                <a:spcPct val="110000"/>
              </a:lnSpc>
              <a:spcBef>
                <a:spcPts val="700"/>
              </a:spcBef>
              <a:spcAft>
                <a:spcPts val="0"/>
              </a:spcAft>
              <a:buSzPts val="2400"/>
              <a:buChar char="•"/>
              <a:defRPr sz="2400"/>
            </a:lvl3pPr>
            <a:lvl4pPr indent="-355600" lvl="3" marL="1828800" algn="l">
              <a:lnSpc>
                <a:spcPct val="110000"/>
              </a:lnSpc>
              <a:spcBef>
                <a:spcPts val="700"/>
              </a:spcBef>
              <a:spcAft>
                <a:spcPts val="0"/>
              </a:spcAft>
              <a:buSzPts val="2000"/>
              <a:buChar char="–"/>
              <a:defRPr sz="2000"/>
            </a:lvl4pPr>
            <a:lvl5pPr indent="-355600" lvl="4" marL="2286000" algn="l">
              <a:lnSpc>
                <a:spcPct val="110000"/>
              </a:lnSpc>
              <a:spcBef>
                <a:spcPts val="700"/>
              </a:spcBef>
              <a:spcAft>
                <a:spcPts val="0"/>
              </a:spcAft>
              <a:buSzPts val="2000"/>
              <a:buChar char="•"/>
              <a:defRPr sz="2000"/>
            </a:lvl5pPr>
            <a:lvl6pPr indent="-355600" lvl="5" marL="2743200" algn="l">
              <a:lnSpc>
                <a:spcPct val="110000"/>
              </a:lnSpc>
              <a:spcBef>
                <a:spcPts val="700"/>
              </a:spcBef>
              <a:spcAft>
                <a:spcPts val="0"/>
              </a:spcAft>
              <a:buSzPts val="2000"/>
              <a:buChar char="–"/>
              <a:defRPr sz="2000"/>
            </a:lvl6pPr>
            <a:lvl7pPr indent="-355600" lvl="6" marL="3200400" algn="l">
              <a:lnSpc>
                <a:spcPct val="110000"/>
              </a:lnSpc>
              <a:spcBef>
                <a:spcPts val="700"/>
              </a:spcBef>
              <a:spcAft>
                <a:spcPts val="0"/>
              </a:spcAft>
              <a:buSzPts val="2000"/>
              <a:buChar char="•"/>
              <a:defRPr sz="2000"/>
            </a:lvl7pPr>
            <a:lvl8pPr indent="-355600" lvl="7" marL="3657600" algn="l">
              <a:lnSpc>
                <a:spcPct val="110000"/>
              </a:lnSpc>
              <a:spcBef>
                <a:spcPts val="700"/>
              </a:spcBef>
              <a:spcAft>
                <a:spcPts val="0"/>
              </a:spcAft>
              <a:buSzPts val="2000"/>
              <a:buChar char="–"/>
              <a:defRPr sz="2000"/>
            </a:lvl8pPr>
            <a:lvl9pPr indent="-355600" lvl="8" marL="4114800" algn="l">
              <a:lnSpc>
                <a:spcPct val="110000"/>
              </a:lnSpc>
              <a:spcBef>
                <a:spcPts val="700"/>
              </a:spcBef>
              <a:spcAft>
                <a:spcPts val="0"/>
              </a:spcAft>
              <a:buSzPts val="2000"/>
              <a:buChar char="•"/>
              <a:defRPr sz="2000"/>
            </a:lvl9pPr>
          </a:lstStyle>
          <a:p/>
        </p:txBody>
      </p:sp>
      <p:sp>
        <p:nvSpPr>
          <p:cNvPr id="69" name="Google Shape;69;p85"/>
          <p:cNvSpPr txBox="1"/>
          <p:nvPr>
            <p:ph idx="2" type="body"/>
          </p:nvPr>
        </p:nvSpPr>
        <p:spPr>
          <a:xfrm>
            <a:off x="8337885" y="1741336"/>
            <a:ext cx="3092115" cy="4164164"/>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200"/>
              </a:spcBef>
              <a:spcAft>
                <a:spcPts val="0"/>
              </a:spcAft>
              <a:buSzPts val="1600"/>
              <a:buNone/>
              <a:defRPr sz="1600">
                <a:solidFill>
                  <a:schemeClr val="lt2"/>
                </a:solidFill>
              </a:defRPr>
            </a:lvl1pPr>
            <a:lvl2pPr indent="-228600" lvl="1" marL="914400" algn="l">
              <a:lnSpc>
                <a:spcPct val="110000"/>
              </a:lnSpc>
              <a:spcBef>
                <a:spcPts val="700"/>
              </a:spcBef>
              <a:spcAft>
                <a:spcPts val="0"/>
              </a:spcAft>
              <a:buSzPts val="1400"/>
              <a:buNone/>
              <a:defRPr sz="1400"/>
            </a:lvl2pPr>
            <a:lvl3pPr indent="-228600" lvl="2" marL="1371600" algn="l">
              <a:lnSpc>
                <a:spcPct val="110000"/>
              </a:lnSpc>
              <a:spcBef>
                <a:spcPts val="700"/>
              </a:spcBef>
              <a:spcAft>
                <a:spcPts val="0"/>
              </a:spcAft>
              <a:buSzPts val="1200"/>
              <a:buNone/>
              <a:defRPr sz="1200"/>
            </a:lvl3pPr>
            <a:lvl4pPr indent="-228600" lvl="3" marL="1828800" algn="l">
              <a:lnSpc>
                <a:spcPct val="110000"/>
              </a:lnSpc>
              <a:spcBef>
                <a:spcPts val="700"/>
              </a:spcBef>
              <a:spcAft>
                <a:spcPts val="0"/>
              </a:spcAft>
              <a:buSzPts val="1000"/>
              <a:buNone/>
              <a:defRPr sz="1000"/>
            </a:lvl4pPr>
            <a:lvl5pPr indent="-228600" lvl="4" marL="2286000" algn="l">
              <a:lnSpc>
                <a:spcPct val="110000"/>
              </a:lnSpc>
              <a:spcBef>
                <a:spcPts val="700"/>
              </a:spcBef>
              <a:spcAft>
                <a:spcPts val="0"/>
              </a:spcAft>
              <a:buSzPts val="1000"/>
              <a:buNone/>
              <a:defRPr sz="1000"/>
            </a:lvl5pPr>
            <a:lvl6pPr indent="-228600" lvl="5" marL="2743200" algn="l">
              <a:lnSpc>
                <a:spcPct val="110000"/>
              </a:lnSpc>
              <a:spcBef>
                <a:spcPts val="700"/>
              </a:spcBef>
              <a:spcAft>
                <a:spcPts val="0"/>
              </a:spcAft>
              <a:buSzPts val="1000"/>
              <a:buNone/>
              <a:defRPr sz="1000"/>
            </a:lvl6pPr>
            <a:lvl7pPr indent="-228600" lvl="6" marL="3200400" algn="l">
              <a:lnSpc>
                <a:spcPct val="110000"/>
              </a:lnSpc>
              <a:spcBef>
                <a:spcPts val="700"/>
              </a:spcBef>
              <a:spcAft>
                <a:spcPts val="0"/>
              </a:spcAft>
              <a:buSzPts val="1000"/>
              <a:buNone/>
              <a:defRPr sz="1000"/>
            </a:lvl7pPr>
            <a:lvl8pPr indent="-228600" lvl="7" marL="3657600" algn="l">
              <a:lnSpc>
                <a:spcPct val="110000"/>
              </a:lnSpc>
              <a:spcBef>
                <a:spcPts val="700"/>
              </a:spcBef>
              <a:spcAft>
                <a:spcPts val="0"/>
              </a:spcAft>
              <a:buSzPts val="1000"/>
              <a:buNone/>
              <a:defRPr sz="1000"/>
            </a:lvl8pPr>
            <a:lvl9pPr indent="-228600" lvl="8" marL="4114800" algn="l">
              <a:lnSpc>
                <a:spcPct val="110000"/>
              </a:lnSpc>
              <a:spcBef>
                <a:spcPts val="700"/>
              </a:spcBef>
              <a:spcAft>
                <a:spcPts val="0"/>
              </a:spcAft>
              <a:buSzPts val="1000"/>
              <a:buNone/>
              <a:defRPr sz="1000"/>
            </a:lvl9pPr>
          </a:lstStyle>
          <a:p/>
        </p:txBody>
      </p:sp>
      <p:sp>
        <p:nvSpPr>
          <p:cNvPr id="70" name="Google Shape;70;p85"/>
          <p:cNvSpPr txBox="1"/>
          <p:nvPr>
            <p:ph idx="10" type="dt"/>
          </p:nvPr>
        </p:nvSpPr>
        <p:spPr>
          <a:xfrm>
            <a:off x="765051" y="6375679"/>
            <a:ext cx="1233355"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85"/>
          <p:cNvSpPr txBox="1"/>
          <p:nvPr>
            <p:ph idx="11" type="ftr"/>
          </p:nvPr>
        </p:nvSpPr>
        <p:spPr>
          <a:xfrm>
            <a:off x="2103620" y="6375679"/>
            <a:ext cx="3482179"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85"/>
          <p:cNvSpPr txBox="1"/>
          <p:nvPr>
            <p:ph idx="12" type="sldNum"/>
          </p:nvPr>
        </p:nvSpPr>
        <p:spPr>
          <a:xfrm>
            <a:off x="5691014" y="6375679"/>
            <a:ext cx="1232456"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
        <p:nvSpPr>
          <p:cNvPr id="73" name="Google Shape;73;p85" title="left edge border"/>
          <p:cNvSpPr/>
          <p:nvPr/>
        </p:nvSpPr>
        <p:spPr>
          <a:xfrm>
            <a:off x="0" y="0"/>
            <a:ext cx="283464" cy="6858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extLst>
    <p:ext uri="{DCECCB84-F9BA-43D5-87BE-67443E8EF086}">
      <p15:sldGuideLst>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付きの図" showMasterSp="0" type="picTx">
  <p:cSld name="PICTURE_WITH_CAPTION_TEXT">
    <p:spTree>
      <p:nvGrpSpPr>
        <p:cNvPr id="74" name="Shape 74"/>
        <p:cNvGrpSpPr/>
        <p:nvPr/>
      </p:nvGrpSpPr>
      <p:grpSpPr>
        <a:xfrm>
          <a:off x="0" y="0"/>
          <a:ext cx="0" cy="0"/>
          <a:chOff x="0" y="0"/>
          <a:chExt cx="0" cy="0"/>
        </a:xfrm>
      </p:grpSpPr>
      <p:sp>
        <p:nvSpPr>
          <p:cNvPr id="75" name="Google Shape;75;p86"/>
          <p:cNvSpPr/>
          <p:nvPr>
            <p:ph idx="2" type="pic"/>
          </p:nvPr>
        </p:nvSpPr>
        <p:spPr>
          <a:xfrm>
            <a:off x="283464" y="0"/>
            <a:ext cx="7355585" cy="6857999"/>
          </a:xfrm>
          <a:prstGeom prst="rect">
            <a:avLst/>
          </a:prstGeom>
          <a:noFill/>
          <a:ln>
            <a:noFill/>
          </a:ln>
        </p:spPr>
      </p:sp>
      <p:sp>
        <p:nvSpPr>
          <p:cNvPr id="76" name="Google Shape;76;p86" title="right scallop background shape"/>
          <p:cNvSpPr/>
          <p:nvPr/>
        </p:nvSpPr>
        <p:spPr>
          <a:xfrm>
            <a:off x="7389812" y="0"/>
            <a:ext cx="4802188" cy="6858000"/>
          </a:xfrm>
          <a:custGeom>
            <a:rect b="b" l="l" r="r" t="t"/>
            <a:pathLst>
              <a:path extrusionOk="0" h="4320" w="3025">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dk2"/>
          </a:solidFill>
          <a:ln>
            <a:noFill/>
          </a:ln>
        </p:spPr>
      </p:sp>
      <p:sp>
        <p:nvSpPr>
          <p:cNvPr id="77" name="Google Shape;77;p86" title="left edge border"/>
          <p:cNvSpPr/>
          <p:nvPr/>
        </p:nvSpPr>
        <p:spPr>
          <a:xfrm>
            <a:off x="0" y="0"/>
            <a:ext cx="283464" cy="6858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6"/>
          <p:cNvSpPr txBox="1"/>
          <p:nvPr>
            <p:ph type="title"/>
          </p:nvPr>
        </p:nvSpPr>
        <p:spPr>
          <a:xfrm>
            <a:off x="8337883" y="457200"/>
            <a:ext cx="3092117" cy="119667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accent1"/>
              </a:buClr>
              <a:buSzPts val="1900"/>
              <a:buFont typeface="Gill Sans"/>
              <a:buNone/>
              <a:defRPr b="1" i="0" sz="1900">
                <a:solidFill>
                  <a:schemeClr val="accent1"/>
                </a:solidFill>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86"/>
          <p:cNvSpPr txBox="1"/>
          <p:nvPr>
            <p:ph idx="1" type="body"/>
          </p:nvPr>
        </p:nvSpPr>
        <p:spPr>
          <a:xfrm>
            <a:off x="8337883" y="1741336"/>
            <a:ext cx="3092117" cy="4164164"/>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200"/>
              </a:spcBef>
              <a:spcAft>
                <a:spcPts val="0"/>
              </a:spcAft>
              <a:buSzPts val="1600"/>
              <a:buNone/>
              <a:defRPr sz="1600">
                <a:solidFill>
                  <a:schemeClr val="lt2"/>
                </a:solidFill>
              </a:defRPr>
            </a:lvl1pPr>
            <a:lvl2pPr indent="-228600" lvl="1" marL="914400" algn="l">
              <a:lnSpc>
                <a:spcPct val="110000"/>
              </a:lnSpc>
              <a:spcBef>
                <a:spcPts val="700"/>
              </a:spcBef>
              <a:spcAft>
                <a:spcPts val="0"/>
              </a:spcAft>
              <a:buSzPts val="1400"/>
              <a:buNone/>
              <a:defRPr sz="1400"/>
            </a:lvl2pPr>
            <a:lvl3pPr indent="-228600" lvl="2" marL="1371600" algn="l">
              <a:lnSpc>
                <a:spcPct val="110000"/>
              </a:lnSpc>
              <a:spcBef>
                <a:spcPts val="700"/>
              </a:spcBef>
              <a:spcAft>
                <a:spcPts val="0"/>
              </a:spcAft>
              <a:buSzPts val="1200"/>
              <a:buNone/>
              <a:defRPr sz="1200"/>
            </a:lvl3pPr>
            <a:lvl4pPr indent="-228600" lvl="3" marL="1828800" algn="l">
              <a:lnSpc>
                <a:spcPct val="110000"/>
              </a:lnSpc>
              <a:spcBef>
                <a:spcPts val="700"/>
              </a:spcBef>
              <a:spcAft>
                <a:spcPts val="0"/>
              </a:spcAft>
              <a:buSzPts val="1000"/>
              <a:buNone/>
              <a:defRPr sz="1000"/>
            </a:lvl4pPr>
            <a:lvl5pPr indent="-228600" lvl="4" marL="2286000" algn="l">
              <a:lnSpc>
                <a:spcPct val="110000"/>
              </a:lnSpc>
              <a:spcBef>
                <a:spcPts val="700"/>
              </a:spcBef>
              <a:spcAft>
                <a:spcPts val="0"/>
              </a:spcAft>
              <a:buSzPts val="1000"/>
              <a:buNone/>
              <a:defRPr sz="1000"/>
            </a:lvl5pPr>
            <a:lvl6pPr indent="-228600" lvl="5" marL="2743200" algn="l">
              <a:lnSpc>
                <a:spcPct val="110000"/>
              </a:lnSpc>
              <a:spcBef>
                <a:spcPts val="700"/>
              </a:spcBef>
              <a:spcAft>
                <a:spcPts val="0"/>
              </a:spcAft>
              <a:buSzPts val="1000"/>
              <a:buNone/>
              <a:defRPr sz="1000"/>
            </a:lvl6pPr>
            <a:lvl7pPr indent="-228600" lvl="6" marL="3200400" algn="l">
              <a:lnSpc>
                <a:spcPct val="110000"/>
              </a:lnSpc>
              <a:spcBef>
                <a:spcPts val="700"/>
              </a:spcBef>
              <a:spcAft>
                <a:spcPts val="0"/>
              </a:spcAft>
              <a:buSzPts val="1000"/>
              <a:buNone/>
              <a:defRPr sz="1000"/>
            </a:lvl7pPr>
            <a:lvl8pPr indent="-228600" lvl="7" marL="3657600" algn="l">
              <a:lnSpc>
                <a:spcPct val="110000"/>
              </a:lnSpc>
              <a:spcBef>
                <a:spcPts val="700"/>
              </a:spcBef>
              <a:spcAft>
                <a:spcPts val="0"/>
              </a:spcAft>
              <a:buSzPts val="1000"/>
              <a:buNone/>
              <a:defRPr sz="1000"/>
            </a:lvl8pPr>
            <a:lvl9pPr indent="-228600" lvl="8" marL="4114800" algn="l">
              <a:lnSpc>
                <a:spcPct val="110000"/>
              </a:lnSpc>
              <a:spcBef>
                <a:spcPts val="700"/>
              </a:spcBef>
              <a:spcAft>
                <a:spcPts val="0"/>
              </a:spcAft>
              <a:buSzPts val="1000"/>
              <a:buNone/>
              <a:defRPr sz="1000"/>
            </a:lvl9pPr>
          </a:lstStyle>
          <a:p/>
        </p:txBody>
      </p:sp>
      <p:sp>
        <p:nvSpPr>
          <p:cNvPr id="80" name="Google Shape;80;p86"/>
          <p:cNvSpPr txBox="1"/>
          <p:nvPr>
            <p:ph idx="10" type="dt"/>
          </p:nvPr>
        </p:nvSpPr>
        <p:spPr>
          <a:xfrm>
            <a:off x="765950" y="6375679"/>
            <a:ext cx="1232456" cy="34846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86"/>
          <p:cNvSpPr txBox="1"/>
          <p:nvPr>
            <p:ph idx="11" type="ftr"/>
          </p:nvPr>
        </p:nvSpPr>
        <p:spPr>
          <a:xfrm>
            <a:off x="2103621" y="6375679"/>
            <a:ext cx="3482178" cy="34579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86"/>
          <p:cNvSpPr txBox="1"/>
          <p:nvPr>
            <p:ph idx="12" type="sldNum"/>
          </p:nvPr>
        </p:nvSpPr>
        <p:spPr>
          <a:xfrm>
            <a:off x="5687568" y="6375679"/>
            <a:ext cx="1234440" cy="345796"/>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7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dk2"/>
              </a:buClr>
              <a:buSzPts val="5100"/>
              <a:buFont typeface="Impact"/>
              <a:buNone/>
              <a:defRPr b="0" i="0" sz="5100" u="none" cap="none" strike="noStrike">
                <a:solidFill>
                  <a:schemeClr val="dk2"/>
                </a:solidFill>
                <a:latin typeface="Impact"/>
                <a:ea typeface="Impact"/>
                <a:cs typeface="Impact"/>
                <a:sym typeface="Impac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77"/>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110000"/>
              </a:lnSpc>
              <a:spcBef>
                <a:spcPts val="700"/>
              </a:spcBef>
              <a:spcAft>
                <a:spcPts val="0"/>
              </a:spcAft>
              <a:buClr>
                <a:schemeClr val="dk2"/>
              </a:buClr>
              <a:buSzPts val="2000"/>
              <a:buFont typeface="Arial"/>
              <a:buChar char="•"/>
              <a:defRPr b="0" i="0" sz="2000" u="none" cap="none" strike="noStrike">
                <a:solidFill>
                  <a:srgbClr val="595959"/>
                </a:solidFill>
                <a:latin typeface="Gill Sans"/>
                <a:ea typeface="Gill Sans"/>
                <a:cs typeface="Gill Sans"/>
                <a:sym typeface="Gill Sans"/>
              </a:defRPr>
            </a:lvl1pPr>
            <a:lvl2pPr indent="-342900" lvl="1" marL="914400" marR="0" rtl="0" algn="l">
              <a:lnSpc>
                <a:spcPct val="110000"/>
              </a:lnSpc>
              <a:spcBef>
                <a:spcPts val="700"/>
              </a:spcBef>
              <a:spcAft>
                <a:spcPts val="0"/>
              </a:spcAft>
              <a:buClr>
                <a:schemeClr val="dk2"/>
              </a:buClr>
              <a:buSzPts val="1800"/>
              <a:buFont typeface="Gill Sans"/>
              <a:buChar char="–"/>
              <a:defRPr b="0" i="0" sz="1800" u="none" cap="none" strike="noStrike">
                <a:solidFill>
                  <a:srgbClr val="595959"/>
                </a:solidFill>
                <a:latin typeface="Gill Sans"/>
                <a:ea typeface="Gill Sans"/>
                <a:cs typeface="Gill Sans"/>
                <a:sym typeface="Gill Sans"/>
              </a:defRPr>
            </a:lvl2pPr>
            <a:lvl3pPr indent="-330200" lvl="2" marL="1371600" marR="0" rtl="0" algn="l">
              <a:lnSpc>
                <a:spcPct val="110000"/>
              </a:lnSpc>
              <a:spcBef>
                <a:spcPts val="700"/>
              </a:spcBef>
              <a:spcAft>
                <a:spcPts val="0"/>
              </a:spcAft>
              <a:buClr>
                <a:schemeClr val="dk2"/>
              </a:buClr>
              <a:buSzPts val="1600"/>
              <a:buFont typeface="Arial"/>
              <a:buChar char="•"/>
              <a:defRPr b="0" i="0" sz="1600" u="none" cap="none" strike="noStrike">
                <a:solidFill>
                  <a:srgbClr val="595959"/>
                </a:solidFill>
                <a:latin typeface="Gill Sans"/>
                <a:ea typeface="Gill Sans"/>
                <a:cs typeface="Gill Sans"/>
                <a:sym typeface="Gill Sans"/>
              </a:defRPr>
            </a:lvl3pPr>
            <a:lvl4pPr indent="-317500" lvl="3" marL="1828800" marR="0" rtl="0" algn="l">
              <a:lnSpc>
                <a:spcPct val="110000"/>
              </a:lnSpc>
              <a:spcBef>
                <a:spcPts val="700"/>
              </a:spcBef>
              <a:spcAft>
                <a:spcPts val="0"/>
              </a:spcAft>
              <a:buClr>
                <a:schemeClr val="dk2"/>
              </a:buClr>
              <a:buSzPts val="1400"/>
              <a:buFont typeface="Gill Sans"/>
              <a:buChar char="–"/>
              <a:defRPr b="0" i="0" sz="1400" u="none" cap="none" strike="noStrike">
                <a:solidFill>
                  <a:srgbClr val="595959"/>
                </a:solidFill>
                <a:latin typeface="Gill Sans"/>
                <a:ea typeface="Gill Sans"/>
                <a:cs typeface="Gill Sans"/>
                <a:sym typeface="Gill Sans"/>
              </a:defRPr>
            </a:lvl4pPr>
            <a:lvl5pPr indent="-317500" lvl="4" marL="2286000" marR="0" rtl="0" algn="l">
              <a:lnSpc>
                <a:spcPct val="110000"/>
              </a:lnSpc>
              <a:spcBef>
                <a:spcPts val="700"/>
              </a:spcBef>
              <a:spcAft>
                <a:spcPts val="0"/>
              </a:spcAft>
              <a:buClr>
                <a:schemeClr val="dk2"/>
              </a:buClr>
              <a:buSzPts val="1400"/>
              <a:buFont typeface="Arial"/>
              <a:buChar char="•"/>
              <a:defRPr b="0" i="0" sz="1400" u="none" cap="none" strike="noStrike">
                <a:solidFill>
                  <a:srgbClr val="595959"/>
                </a:solidFill>
                <a:latin typeface="Gill Sans"/>
                <a:ea typeface="Gill Sans"/>
                <a:cs typeface="Gill Sans"/>
                <a:sym typeface="Gill Sans"/>
              </a:defRPr>
            </a:lvl5pPr>
            <a:lvl6pPr indent="-317500" lvl="5" marL="2743200" marR="0" rtl="0" algn="l">
              <a:lnSpc>
                <a:spcPct val="110000"/>
              </a:lnSpc>
              <a:spcBef>
                <a:spcPts val="700"/>
              </a:spcBef>
              <a:spcAft>
                <a:spcPts val="0"/>
              </a:spcAft>
              <a:buClr>
                <a:schemeClr val="dk2"/>
              </a:buClr>
              <a:buSzPts val="1400"/>
              <a:buFont typeface="Gill Sans"/>
              <a:buChar char="–"/>
              <a:defRPr b="0" i="0" sz="1400" u="none" cap="none" strike="noStrike">
                <a:solidFill>
                  <a:srgbClr val="595959"/>
                </a:solidFill>
                <a:latin typeface="Gill Sans"/>
                <a:ea typeface="Gill Sans"/>
                <a:cs typeface="Gill Sans"/>
                <a:sym typeface="Gill Sans"/>
              </a:defRPr>
            </a:lvl6pPr>
            <a:lvl7pPr indent="-317500" lvl="6" marL="3200400" marR="0" rtl="0" algn="l">
              <a:lnSpc>
                <a:spcPct val="110000"/>
              </a:lnSpc>
              <a:spcBef>
                <a:spcPts val="700"/>
              </a:spcBef>
              <a:spcAft>
                <a:spcPts val="0"/>
              </a:spcAft>
              <a:buClr>
                <a:schemeClr val="dk2"/>
              </a:buClr>
              <a:buSzPts val="1400"/>
              <a:buFont typeface="Arial"/>
              <a:buChar char="•"/>
              <a:defRPr b="0" i="0" sz="1400" u="none" cap="none" strike="noStrike">
                <a:solidFill>
                  <a:srgbClr val="595959"/>
                </a:solidFill>
                <a:latin typeface="Gill Sans"/>
                <a:ea typeface="Gill Sans"/>
                <a:cs typeface="Gill Sans"/>
                <a:sym typeface="Gill Sans"/>
              </a:defRPr>
            </a:lvl7pPr>
            <a:lvl8pPr indent="-317500" lvl="7" marL="3657600" marR="0" rtl="0" algn="l">
              <a:lnSpc>
                <a:spcPct val="110000"/>
              </a:lnSpc>
              <a:spcBef>
                <a:spcPts val="700"/>
              </a:spcBef>
              <a:spcAft>
                <a:spcPts val="0"/>
              </a:spcAft>
              <a:buClr>
                <a:schemeClr val="dk2"/>
              </a:buClr>
              <a:buSzPts val="1400"/>
              <a:buFont typeface="Gill Sans"/>
              <a:buChar char="–"/>
              <a:defRPr b="0" i="0" sz="1400" u="none" cap="none" strike="noStrike">
                <a:solidFill>
                  <a:srgbClr val="595959"/>
                </a:solidFill>
                <a:latin typeface="Gill Sans"/>
                <a:ea typeface="Gill Sans"/>
                <a:cs typeface="Gill Sans"/>
                <a:sym typeface="Gill Sans"/>
              </a:defRPr>
            </a:lvl8pPr>
            <a:lvl9pPr indent="-317500" lvl="8" marL="4114800" marR="0" rtl="0" algn="l">
              <a:lnSpc>
                <a:spcPct val="110000"/>
              </a:lnSpc>
              <a:spcBef>
                <a:spcPts val="700"/>
              </a:spcBef>
              <a:spcAft>
                <a:spcPts val="0"/>
              </a:spcAft>
              <a:buClr>
                <a:schemeClr val="dk2"/>
              </a:buClr>
              <a:buSzPts val="1400"/>
              <a:buFont typeface="Arial"/>
              <a:buChar char="•"/>
              <a:defRPr b="0" i="0" sz="1400" u="none" cap="none" strike="noStrike">
                <a:solidFill>
                  <a:srgbClr val="595959"/>
                </a:solidFill>
                <a:latin typeface="Gill Sans"/>
                <a:ea typeface="Gill Sans"/>
                <a:cs typeface="Gill Sans"/>
                <a:sym typeface="Gill Sans"/>
              </a:defRPr>
            </a:lvl9pPr>
          </a:lstStyle>
          <a:p/>
        </p:txBody>
      </p:sp>
      <p:sp>
        <p:nvSpPr>
          <p:cNvPr id="12" name="Google Shape;12;p77"/>
          <p:cNvSpPr txBox="1"/>
          <p:nvPr>
            <p:ph idx="10" type="dt"/>
          </p:nvPr>
        </p:nvSpPr>
        <p:spPr>
          <a:xfrm>
            <a:off x="1251678" y="6375679"/>
            <a:ext cx="2329722" cy="348462"/>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595959"/>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3" name="Google Shape;13;p77"/>
          <p:cNvSpPr txBox="1"/>
          <p:nvPr>
            <p:ph idx="11" type="ftr"/>
          </p:nvPr>
        </p:nvSpPr>
        <p:spPr>
          <a:xfrm>
            <a:off x="4038600" y="6375679"/>
            <a:ext cx="4114800" cy="345796"/>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595959"/>
                </a:solidFill>
                <a:latin typeface="Gill Sans"/>
                <a:ea typeface="Gill Sans"/>
                <a:cs typeface="Gill Sans"/>
                <a:sym typeface="Gill Sans"/>
              </a:defRPr>
            </a:lvl1pPr>
            <a:lvl2pPr lvl="1"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2pPr>
            <a:lvl3pPr lvl="2"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3pPr>
            <a:lvl4pPr lvl="3"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4pPr>
            <a:lvl5pPr lvl="4"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5pPr>
            <a:lvl6pPr lvl="5"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6pPr>
            <a:lvl7pPr lvl="6"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7pPr>
            <a:lvl8pPr lvl="7"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8pPr>
            <a:lvl9pPr lvl="8" marR="0" rtl="0" algn="l">
              <a:spcBef>
                <a:spcPts val="0"/>
              </a:spcBef>
              <a:spcAft>
                <a:spcPts val="0"/>
              </a:spcAft>
              <a:buSzPts val="1400"/>
              <a:buNone/>
              <a:defRPr b="0" i="0" sz="1800" u="none" cap="none" strike="noStrike">
                <a:solidFill>
                  <a:schemeClr val="dk1"/>
                </a:solidFill>
                <a:latin typeface="Gill Sans"/>
                <a:ea typeface="Gill Sans"/>
                <a:cs typeface="Gill Sans"/>
                <a:sym typeface="Gill Sans"/>
              </a:defRPr>
            </a:lvl9pPr>
          </a:lstStyle>
          <a:p/>
        </p:txBody>
      </p:sp>
      <p:sp>
        <p:nvSpPr>
          <p:cNvPr id="14" name="Google Shape;14;p77"/>
          <p:cNvSpPr txBox="1"/>
          <p:nvPr>
            <p:ph idx="12" type="sldNum"/>
          </p:nvPr>
        </p:nvSpPr>
        <p:spPr>
          <a:xfrm>
            <a:off x="8610601" y="6375679"/>
            <a:ext cx="2819399" cy="345796"/>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595959"/>
                </a:solidFill>
                <a:latin typeface="Gill Sans"/>
                <a:ea typeface="Gill Sans"/>
                <a:cs typeface="Gill Sans"/>
                <a:sym typeface="Gill Sans"/>
              </a:defRPr>
            </a:lvl1pPr>
            <a:lvl2pPr indent="0" lvl="1" marL="0" marR="0" rtl="0" algn="r">
              <a:spcBef>
                <a:spcPts val="0"/>
              </a:spcBef>
              <a:buNone/>
              <a:defRPr b="0" i="0" sz="1200" u="none" cap="none" strike="noStrike">
                <a:solidFill>
                  <a:srgbClr val="595959"/>
                </a:solidFill>
                <a:latin typeface="Gill Sans"/>
                <a:ea typeface="Gill Sans"/>
                <a:cs typeface="Gill Sans"/>
                <a:sym typeface="Gill Sans"/>
              </a:defRPr>
            </a:lvl2pPr>
            <a:lvl3pPr indent="0" lvl="2" marL="0" marR="0" rtl="0" algn="r">
              <a:spcBef>
                <a:spcPts val="0"/>
              </a:spcBef>
              <a:buNone/>
              <a:defRPr b="0" i="0" sz="1200" u="none" cap="none" strike="noStrike">
                <a:solidFill>
                  <a:srgbClr val="595959"/>
                </a:solidFill>
                <a:latin typeface="Gill Sans"/>
                <a:ea typeface="Gill Sans"/>
                <a:cs typeface="Gill Sans"/>
                <a:sym typeface="Gill Sans"/>
              </a:defRPr>
            </a:lvl3pPr>
            <a:lvl4pPr indent="0" lvl="3" marL="0" marR="0" rtl="0" algn="r">
              <a:spcBef>
                <a:spcPts val="0"/>
              </a:spcBef>
              <a:buNone/>
              <a:defRPr b="0" i="0" sz="1200" u="none" cap="none" strike="noStrike">
                <a:solidFill>
                  <a:srgbClr val="595959"/>
                </a:solidFill>
                <a:latin typeface="Gill Sans"/>
                <a:ea typeface="Gill Sans"/>
                <a:cs typeface="Gill Sans"/>
                <a:sym typeface="Gill Sans"/>
              </a:defRPr>
            </a:lvl4pPr>
            <a:lvl5pPr indent="0" lvl="4" marL="0" marR="0" rtl="0" algn="r">
              <a:spcBef>
                <a:spcPts val="0"/>
              </a:spcBef>
              <a:buNone/>
              <a:defRPr b="0" i="0" sz="1200" u="none" cap="none" strike="noStrike">
                <a:solidFill>
                  <a:srgbClr val="595959"/>
                </a:solidFill>
                <a:latin typeface="Gill Sans"/>
                <a:ea typeface="Gill Sans"/>
                <a:cs typeface="Gill Sans"/>
                <a:sym typeface="Gill Sans"/>
              </a:defRPr>
            </a:lvl5pPr>
            <a:lvl6pPr indent="0" lvl="5" marL="0" marR="0" rtl="0" algn="r">
              <a:spcBef>
                <a:spcPts val="0"/>
              </a:spcBef>
              <a:buNone/>
              <a:defRPr b="0" i="0" sz="1200" u="none" cap="none" strike="noStrike">
                <a:solidFill>
                  <a:srgbClr val="595959"/>
                </a:solidFill>
                <a:latin typeface="Gill Sans"/>
                <a:ea typeface="Gill Sans"/>
                <a:cs typeface="Gill Sans"/>
                <a:sym typeface="Gill Sans"/>
              </a:defRPr>
            </a:lvl6pPr>
            <a:lvl7pPr indent="0" lvl="6" marL="0" marR="0" rtl="0" algn="r">
              <a:spcBef>
                <a:spcPts val="0"/>
              </a:spcBef>
              <a:buNone/>
              <a:defRPr b="0" i="0" sz="1200" u="none" cap="none" strike="noStrike">
                <a:solidFill>
                  <a:srgbClr val="595959"/>
                </a:solidFill>
                <a:latin typeface="Gill Sans"/>
                <a:ea typeface="Gill Sans"/>
                <a:cs typeface="Gill Sans"/>
                <a:sym typeface="Gill Sans"/>
              </a:defRPr>
            </a:lvl7pPr>
            <a:lvl8pPr indent="0" lvl="7" marL="0" marR="0" rtl="0" algn="r">
              <a:spcBef>
                <a:spcPts val="0"/>
              </a:spcBef>
              <a:buNone/>
              <a:defRPr b="0" i="0" sz="1200" u="none" cap="none" strike="noStrike">
                <a:solidFill>
                  <a:srgbClr val="595959"/>
                </a:solidFill>
                <a:latin typeface="Gill Sans"/>
                <a:ea typeface="Gill Sans"/>
                <a:cs typeface="Gill Sans"/>
                <a:sym typeface="Gill Sans"/>
              </a:defRPr>
            </a:lvl8pPr>
            <a:lvl9pPr indent="0" lvl="8" marL="0" marR="0" rtl="0" algn="r">
              <a:spcBef>
                <a:spcPts val="0"/>
              </a:spcBef>
              <a:buNone/>
              <a:defRPr b="0" i="0" sz="1200" u="none" cap="none" strike="noStrike">
                <a:solidFill>
                  <a:srgbClr val="595959"/>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ja-JP"/>
              <a:t>‹#›</a:t>
            </a:fld>
            <a:endParaRPr/>
          </a:p>
        </p:txBody>
      </p:sp>
      <p:sp>
        <p:nvSpPr>
          <p:cNvPr id="15" name="Google Shape;15;p77" title="Left scallop edge"/>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sp>
      <p:sp>
        <p:nvSpPr>
          <p:cNvPr id="16" name="Google Shape;16;p77" title="right edge border"/>
          <p:cNvSpPr/>
          <p:nvPr/>
        </p:nvSpPr>
        <p:spPr>
          <a:xfrm>
            <a:off x="11908536" y="0"/>
            <a:ext cx="283464" cy="6858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2.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24.png"/><Relationship Id="rId4" Type="http://schemas.openxmlformats.org/officeDocument/2006/relationships/image" Target="../media/image8.png"/><Relationship Id="rId5" Type="http://schemas.openxmlformats.org/officeDocument/2006/relationships/image" Target="../media/image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2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4.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4.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2.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
          <p:cNvSpPr txBox="1"/>
          <p:nvPr>
            <p:ph type="ctrTitle"/>
          </p:nvPr>
        </p:nvSpPr>
        <p:spPr>
          <a:xfrm>
            <a:off x="1078523" y="1098388"/>
            <a:ext cx="10318418" cy="439498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2"/>
              </a:buClr>
              <a:buSzPts val="10000"/>
              <a:buFont typeface="Impact"/>
              <a:buNone/>
            </a:pPr>
            <a:r>
              <a:rPr lang="ja-JP"/>
              <a:t>言葉にできるは武器になる</a:t>
            </a:r>
            <a:endParaRPr/>
          </a:p>
        </p:txBody>
      </p:sp>
      <p:sp>
        <p:nvSpPr>
          <p:cNvPr id="100" name="Google Shape;100;p1"/>
          <p:cNvSpPr txBox="1"/>
          <p:nvPr>
            <p:ph idx="1" type="subTitle"/>
          </p:nvPr>
        </p:nvSpPr>
        <p:spPr>
          <a:xfrm>
            <a:off x="2215045" y="5979196"/>
            <a:ext cx="8045373" cy="742279"/>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SzPts val="2000"/>
              <a:buNone/>
            </a:pPr>
            <a:r>
              <a:rPr lang="ja-JP"/>
              <a:t>一八会7月例会</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8" name="Shape 188"/>
        <p:cNvGrpSpPr/>
        <p:nvPr/>
      </p:nvGrpSpPr>
      <p:grpSpPr>
        <a:xfrm>
          <a:off x="0" y="0"/>
          <a:ext cx="0" cy="0"/>
          <a:chOff x="0" y="0"/>
          <a:chExt cx="0" cy="0"/>
        </a:xfrm>
      </p:grpSpPr>
      <p:sp>
        <p:nvSpPr>
          <p:cNvPr id="189" name="Google Shape;189;p10"/>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90" name="Google Shape;190;p10"/>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91" name="Google Shape;191;p10"/>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92" name="Google Shape;192;p10"/>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93" name="Google Shape;193;p10"/>
          <p:cNvSpPr txBox="1"/>
          <p:nvPr>
            <p:ph type="title"/>
          </p:nvPr>
        </p:nvSpPr>
        <p:spPr>
          <a:xfrm>
            <a:off x="729587" y="986216"/>
            <a:ext cx="5235575" cy="4394988"/>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3200"/>
              <a:t>ワーク</a:t>
            </a:r>
            <a:br>
              <a:rPr lang="ja-JP" sz="3200"/>
            </a:br>
            <a:br>
              <a:rPr lang="ja-JP" sz="3200"/>
            </a:br>
            <a:r>
              <a:rPr lang="ja-JP" sz="3200"/>
              <a:t>自分の車に求めているところを</a:t>
            </a:r>
            <a:br>
              <a:rPr lang="ja-JP" sz="3200"/>
            </a:br>
            <a:r>
              <a:rPr lang="ja-JP" sz="3200"/>
              <a:t>書き出してみましょう‼</a:t>
            </a:r>
            <a:br>
              <a:rPr lang="ja-JP" sz="3200"/>
            </a:br>
            <a:br>
              <a:rPr lang="ja-JP" sz="3200"/>
            </a:br>
            <a:br>
              <a:rPr lang="ja-JP" sz="3200"/>
            </a:br>
            <a:r>
              <a:rPr lang="ja-JP" sz="3200"/>
              <a:t>２分でお願いします。</a:t>
            </a:r>
            <a:br>
              <a:rPr lang="ja-JP" sz="3200"/>
            </a:br>
            <a:endParaRPr sz="3200"/>
          </a:p>
        </p:txBody>
      </p:sp>
      <p:sp>
        <p:nvSpPr>
          <p:cNvPr id="194" name="Google Shape;194;p10"/>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95" name="Google Shape;195;p10"/>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Cgで描かれた車&#10;&#10;AI 生成コンテンツは誤りを含む可能性があります。" id="196" name="Google Shape;196;p10"/>
          <p:cNvPicPr preferRelativeResize="0"/>
          <p:nvPr/>
        </p:nvPicPr>
        <p:blipFill rotWithShape="1">
          <a:blip r:embed="rId3">
            <a:alphaModFix/>
          </a:blip>
          <a:srcRect b="0" l="0" r="0" t="0"/>
          <a:stretch/>
        </p:blipFill>
        <p:spPr>
          <a:xfrm>
            <a:off x="7399261" y="2363400"/>
            <a:ext cx="3217333" cy="172931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1" name="Shape 201"/>
        <p:cNvGrpSpPr/>
        <p:nvPr/>
      </p:nvGrpSpPr>
      <p:grpSpPr>
        <a:xfrm>
          <a:off x="0" y="0"/>
          <a:ext cx="0" cy="0"/>
          <a:chOff x="0" y="0"/>
          <a:chExt cx="0" cy="0"/>
        </a:xfrm>
      </p:grpSpPr>
      <p:sp>
        <p:nvSpPr>
          <p:cNvPr id="202" name="Google Shape;202;p11"/>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03" name="Google Shape;203;p11"/>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車の良いところ</a:t>
            </a:r>
            <a:br>
              <a:rPr lang="ja-JP"/>
            </a:br>
            <a:r>
              <a:rPr lang="ja-JP"/>
              <a:t>（WHAT TO SAY）の例</a:t>
            </a:r>
            <a:endParaRPr/>
          </a:p>
        </p:txBody>
      </p:sp>
      <p:sp>
        <p:nvSpPr>
          <p:cNvPr id="204" name="Google Shape;204;p11"/>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05" name="Google Shape;205;p11"/>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206" name="Google Shape;206;p11"/>
          <p:cNvGrpSpPr/>
          <p:nvPr/>
        </p:nvGrpSpPr>
        <p:grpSpPr>
          <a:xfrm>
            <a:off x="1254429" y="2858631"/>
            <a:ext cx="10172091" cy="2448837"/>
            <a:chOff x="3479" y="572631"/>
            <a:chExt cx="10172091" cy="2448837"/>
          </a:xfrm>
        </p:grpSpPr>
        <p:sp>
          <p:nvSpPr>
            <p:cNvPr id="207" name="Google Shape;207;p11"/>
            <p:cNvSpPr/>
            <p:nvPr/>
          </p:nvSpPr>
          <p:spPr>
            <a:xfrm>
              <a:off x="3479" y="572631"/>
              <a:ext cx="1883720" cy="1130232"/>
            </a:xfrm>
            <a:prstGeom prst="rect">
              <a:avLst/>
            </a:prstGeom>
            <a:solidFill>
              <a:srgbClr val="D26D66"/>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1"/>
            <p:cNvSpPr txBox="1"/>
            <p:nvPr/>
          </p:nvSpPr>
          <p:spPr>
            <a:xfrm>
              <a:off x="3479" y="572631"/>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デザインが美しい</a:t>
              </a:r>
              <a:endParaRPr sz="1700">
                <a:solidFill>
                  <a:schemeClr val="lt1"/>
                </a:solidFill>
                <a:latin typeface="Gill Sans"/>
                <a:ea typeface="Gill Sans"/>
                <a:cs typeface="Gill Sans"/>
                <a:sym typeface="Gill Sans"/>
              </a:endParaRPr>
            </a:p>
          </p:txBody>
        </p:sp>
        <p:sp>
          <p:nvSpPr>
            <p:cNvPr id="209" name="Google Shape;209;p11"/>
            <p:cNvSpPr/>
            <p:nvPr/>
          </p:nvSpPr>
          <p:spPr>
            <a:xfrm>
              <a:off x="2075571" y="572631"/>
              <a:ext cx="1883720" cy="1130232"/>
            </a:xfrm>
            <a:prstGeom prst="rect">
              <a:avLst/>
            </a:prstGeom>
            <a:solidFill>
              <a:srgbClr val="CAA764"/>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txBox="1"/>
            <p:nvPr/>
          </p:nvSpPr>
          <p:spPr>
            <a:xfrm>
              <a:off x="2075571" y="572631"/>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色がかわいい</a:t>
              </a:r>
              <a:endParaRPr sz="1700">
                <a:solidFill>
                  <a:schemeClr val="lt1"/>
                </a:solidFill>
                <a:latin typeface="Gill Sans"/>
                <a:ea typeface="Gill Sans"/>
                <a:cs typeface="Gill Sans"/>
                <a:sym typeface="Gill Sans"/>
              </a:endParaRPr>
            </a:p>
          </p:txBody>
        </p:sp>
        <p:sp>
          <p:nvSpPr>
            <p:cNvPr id="211" name="Google Shape;211;p11"/>
            <p:cNvSpPr/>
            <p:nvPr/>
          </p:nvSpPr>
          <p:spPr>
            <a:xfrm>
              <a:off x="4147664" y="572631"/>
              <a:ext cx="1883720" cy="1130232"/>
            </a:xfrm>
            <a:prstGeom prst="rect">
              <a:avLst/>
            </a:prstGeom>
            <a:solidFill>
              <a:srgbClr val="ABC36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txBox="1"/>
            <p:nvPr/>
          </p:nvSpPr>
          <p:spPr>
            <a:xfrm>
              <a:off x="4147664" y="572631"/>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誰でも運転しやすい</a:t>
              </a:r>
              <a:endParaRPr sz="1700">
                <a:solidFill>
                  <a:schemeClr val="lt1"/>
                </a:solidFill>
                <a:latin typeface="Gill Sans"/>
                <a:ea typeface="Gill Sans"/>
                <a:cs typeface="Gill Sans"/>
                <a:sym typeface="Gill Sans"/>
              </a:endParaRPr>
            </a:p>
          </p:txBody>
        </p:sp>
        <p:sp>
          <p:nvSpPr>
            <p:cNvPr id="213" name="Google Shape;213;p11"/>
            <p:cNvSpPr/>
            <p:nvPr/>
          </p:nvSpPr>
          <p:spPr>
            <a:xfrm>
              <a:off x="6219757" y="572631"/>
              <a:ext cx="1883720" cy="1130232"/>
            </a:xfrm>
            <a:prstGeom prst="rect">
              <a:avLst/>
            </a:prstGeom>
            <a:solidFill>
              <a:srgbClr val="6FBB60"/>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1"/>
            <p:cNvSpPr txBox="1"/>
            <p:nvPr/>
          </p:nvSpPr>
          <p:spPr>
            <a:xfrm>
              <a:off x="6219757" y="572631"/>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サイズ感がちょうどいい</a:t>
              </a:r>
              <a:endParaRPr sz="1700">
                <a:solidFill>
                  <a:schemeClr val="lt1"/>
                </a:solidFill>
                <a:latin typeface="Gill Sans"/>
                <a:ea typeface="Gill Sans"/>
                <a:cs typeface="Gill Sans"/>
                <a:sym typeface="Gill Sans"/>
              </a:endParaRPr>
            </a:p>
          </p:txBody>
        </p:sp>
        <p:sp>
          <p:nvSpPr>
            <p:cNvPr id="215" name="Google Shape;215;p11"/>
            <p:cNvSpPr/>
            <p:nvPr/>
          </p:nvSpPr>
          <p:spPr>
            <a:xfrm>
              <a:off x="8291850" y="572631"/>
              <a:ext cx="1883720" cy="1130232"/>
            </a:xfrm>
            <a:prstGeom prst="rect">
              <a:avLst/>
            </a:prstGeom>
            <a:solidFill>
              <a:srgbClr val="5EB382"/>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txBox="1"/>
            <p:nvPr/>
          </p:nvSpPr>
          <p:spPr>
            <a:xfrm>
              <a:off x="8291850" y="572631"/>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家族で乗れる</a:t>
              </a:r>
              <a:endParaRPr sz="1700">
                <a:solidFill>
                  <a:schemeClr val="lt1"/>
                </a:solidFill>
                <a:latin typeface="Gill Sans"/>
                <a:ea typeface="Gill Sans"/>
                <a:cs typeface="Gill Sans"/>
                <a:sym typeface="Gill Sans"/>
              </a:endParaRPr>
            </a:p>
          </p:txBody>
        </p:sp>
        <p:sp>
          <p:nvSpPr>
            <p:cNvPr id="217" name="Google Shape;217;p11"/>
            <p:cNvSpPr/>
            <p:nvPr/>
          </p:nvSpPr>
          <p:spPr>
            <a:xfrm>
              <a:off x="3479" y="1891236"/>
              <a:ext cx="1883720" cy="1130232"/>
            </a:xfrm>
            <a:prstGeom prst="rect">
              <a:avLst/>
            </a:prstGeom>
            <a:solidFill>
              <a:srgbClr val="5EAAA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txBox="1"/>
            <p:nvPr/>
          </p:nvSpPr>
          <p:spPr>
            <a:xfrm>
              <a:off x="3479" y="1891236"/>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長時間乗っていても疲れにくい</a:t>
              </a:r>
              <a:endParaRPr sz="1700">
                <a:solidFill>
                  <a:schemeClr val="lt1"/>
                </a:solidFill>
                <a:latin typeface="Gill Sans"/>
                <a:ea typeface="Gill Sans"/>
                <a:cs typeface="Gill Sans"/>
                <a:sym typeface="Gill Sans"/>
              </a:endParaRPr>
            </a:p>
          </p:txBody>
        </p:sp>
        <p:sp>
          <p:nvSpPr>
            <p:cNvPr id="219" name="Google Shape;219;p11"/>
            <p:cNvSpPr/>
            <p:nvPr/>
          </p:nvSpPr>
          <p:spPr>
            <a:xfrm>
              <a:off x="2075571" y="1891236"/>
              <a:ext cx="1883720" cy="1130232"/>
            </a:xfrm>
            <a:prstGeom prst="rect">
              <a:avLst/>
            </a:prstGeom>
            <a:solidFill>
              <a:srgbClr val="5D78A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1"/>
            <p:cNvSpPr txBox="1"/>
            <p:nvPr/>
          </p:nvSpPr>
          <p:spPr>
            <a:xfrm>
              <a:off x="2075571" y="1891236"/>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燃費が良い</a:t>
              </a:r>
              <a:endParaRPr sz="1700">
                <a:solidFill>
                  <a:schemeClr val="lt1"/>
                </a:solidFill>
                <a:latin typeface="Gill Sans"/>
                <a:ea typeface="Gill Sans"/>
                <a:cs typeface="Gill Sans"/>
                <a:sym typeface="Gill Sans"/>
              </a:endParaRPr>
            </a:p>
          </p:txBody>
        </p:sp>
        <p:sp>
          <p:nvSpPr>
            <p:cNvPr id="221" name="Google Shape;221;p11"/>
            <p:cNvSpPr/>
            <p:nvPr/>
          </p:nvSpPr>
          <p:spPr>
            <a:xfrm>
              <a:off x="4147664" y="1891236"/>
              <a:ext cx="1883720" cy="1130232"/>
            </a:xfrm>
            <a:prstGeom prst="rect">
              <a:avLst/>
            </a:prstGeom>
            <a:solidFill>
              <a:srgbClr val="695F9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txBox="1"/>
            <p:nvPr/>
          </p:nvSpPr>
          <p:spPr>
            <a:xfrm>
              <a:off x="4147664" y="1891236"/>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荷物がたくさん積める</a:t>
              </a:r>
              <a:endParaRPr sz="1700">
                <a:solidFill>
                  <a:schemeClr val="lt1"/>
                </a:solidFill>
                <a:latin typeface="Gill Sans"/>
                <a:ea typeface="Gill Sans"/>
                <a:cs typeface="Gill Sans"/>
                <a:sym typeface="Gill Sans"/>
              </a:endParaRPr>
            </a:p>
          </p:txBody>
        </p:sp>
        <p:sp>
          <p:nvSpPr>
            <p:cNvPr id="223" name="Google Shape;223;p11"/>
            <p:cNvSpPr/>
            <p:nvPr/>
          </p:nvSpPr>
          <p:spPr>
            <a:xfrm>
              <a:off x="6219757" y="1891236"/>
              <a:ext cx="1883720" cy="1130232"/>
            </a:xfrm>
            <a:prstGeom prst="rect">
              <a:avLst/>
            </a:prstGeom>
            <a:solidFill>
              <a:srgbClr val="82608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1"/>
            <p:cNvSpPr txBox="1"/>
            <p:nvPr/>
          </p:nvSpPr>
          <p:spPr>
            <a:xfrm>
              <a:off x="6219757" y="1891236"/>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人気車種</a:t>
              </a:r>
              <a:endParaRPr sz="1700">
                <a:solidFill>
                  <a:schemeClr val="lt1"/>
                </a:solidFill>
                <a:latin typeface="Gill Sans"/>
                <a:ea typeface="Gill Sans"/>
                <a:cs typeface="Gill Sans"/>
                <a:sym typeface="Gill Sans"/>
              </a:endParaRPr>
            </a:p>
          </p:txBody>
        </p:sp>
        <p:sp>
          <p:nvSpPr>
            <p:cNvPr id="225" name="Google Shape;225;p11"/>
            <p:cNvSpPr/>
            <p:nvPr/>
          </p:nvSpPr>
          <p:spPr>
            <a:xfrm>
              <a:off x="8291850" y="1891236"/>
              <a:ext cx="1883720" cy="1130232"/>
            </a:xfrm>
            <a:prstGeom prst="rect">
              <a:avLst/>
            </a:prstGeom>
            <a:solidFill>
              <a:srgbClr val="7F62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txBox="1"/>
            <p:nvPr/>
          </p:nvSpPr>
          <p:spPr>
            <a:xfrm>
              <a:off x="8291850" y="1891236"/>
              <a:ext cx="1883720" cy="1130232"/>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何世代も進化してきた歴史がある　etc</a:t>
              </a: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31" name="Shape 231"/>
        <p:cNvGrpSpPr/>
        <p:nvPr/>
      </p:nvGrpSpPr>
      <p:grpSpPr>
        <a:xfrm>
          <a:off x="0" y="0"/>
          <a:ext cx="0" cy="0"/>
          <a:chOff x="0" y="0"/>
          <a:chExt cx="0" cy="0"/>
        </a:xfrm>
      </p:grpSpPr>
      <p:sp>
        <p:nvSpPr>
          <p:cNvPr id="232" name="Google Shape;232;p12"/>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33" name="Google Shape;233;p12"/>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34" name="Google Shape;234;p12"/>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35" name="Google Shape;235;p12"/>
          <p:cNvSpPr txBox="1"/>
          <p:nvPr>
            <p:ph type="title"/>
          </p:nvPr>
        </p:nvSpPr>
        <p:spPr>
          <a:xfrm>
            <a:off x="1580257" y="864911"/>
            <a:ext cx="9031484" cy="3467282"/>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8000"/>
              <a:buFont typeface="Impact"/>
              <a:buNone/>
            </a:pPr>
            <a:r>
              <a:rPr lang="ja-JP" sz="8000"/>
              <a:t>WHAT　TO　SAYはあなた独自の視点。</a:t>
            </a:r>
            <a:endParaRPr/>
          </a:p>
        </p:txBody>
      </p:sp>
      <p:sp>
        <p:nvSpPr>
          <p:cNvPr id="236" name="Google Shape;236;p12"/>
          <p:cNvSpPr/>
          <p:nvPr/>
        </p:nvSpPr>
        <p:spPr>
          <a:xfrm>
            <a:off x="0" y="5070707"/>
            <a:ext cx="12192000" cy="1787292"/>
          </a:xfrm>
          <a:custGeom>
            <a:rect b="b" l="l" r="r" t="t"/>
            <a:pathLst>
              <a:path extrusionOk="0" h="1787292" w="1219200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37" name="Google Shape;237;p12"/>
          <p:cNvSpPr txBox="1"/>
          <p:nvPr>
            <p:ph idx="1" type="body"/>
          </p:nvPr>
        </p:nvSpPr>
        <p:spPr>
          <a:xfrm>
            <a:off x="2073314" y="5493376"/>
            <a:ext cx="8045373" cy="742279"/>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800"/>
              <a:buNone/>
            </a:pPr>
            <a:r>
              <a:rPr b="1" lang="ja-JP" sz="1800" cap="none">
                <a:solidFill>
                  <a:srgbClr val="2A1A00"/>
                </a:solidFill>
              </a:rPr>
              <a:t>「何を言うか」「何を書くか」は個性です。</a:t>
            </a:r>
            <a:endParaRPr b="1" sz="1800" cap="none">
              <a:solidFill>
                <a:srgbClr val="2A1A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235"/>
                                        </p:tgtEl>
                                        <p:attrNameLst>
                                          <p:attrName>style.visibility</p:attrName>
                                        </p:attrNameLst>
                                      </p:cBhvr>
                                      <p:to>
                                        <p:strVal val="visible"/>
                                      </p:to>
                                    </p:set>
                                    <p:animEffect filter="fade" transition="in">
                                      <p:cBhvr>
                                        <p:cTn dur="400"/>
                                        <p:tgtEl>
                                          <p:spTgt spid="2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2" name="Shape 242"/>
        <p:cNvGrpSpPr/>
        <p:nvPr/>
      </p:nvGrpSpPr>
      <p:grpSpPr>
        <a:xfrm>
          <a:off x="0" y="0"/>
          <a:ext cx="0" cy="0"/>
          <a:chOff x="0" y="0"/>
          <a:chExt cx="0" cy="0"/>
        </a:xfrm>
      </p:grpSpPr>
      <p:sp>
        <p:nvSpPr>
          <p:cNvPr id="243" name="Google Shape;243;p1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44" name="Google Shape;244;p13"/>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独自の視点が問われる時代。</a:t>
            </a:r>
            <a:endParaRPr/>
          </a:p>
        </p:txBody>
      </p:sp>
      <p:sp>
        <p:nvSpPr>
          <p:cNvPr id="245" name="Google Shape;245;p13"/>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46" name="Google Shape;246;p13"/>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247" name="Google Shape;247;p13"/>
          <p:cNvGrpSpPr/>
          <p:nvPr/>
        </p:nvGrpSpPr>
        <p:grpSpPr>
          <a:xfrm>
            <a:off x="1250950" y="2286000"/>
            <a:ext cx="10179049" cy="3594100"/>
            <a:chOff x="0" y="0"/>
            <a:chExt cx="10179049" cy="3594100"/>
          </a:xfrm>
        </p:grpSpPr>
        <p:sp>
          <p:nvSpPr>
            <p:cNvPr id="248" name="Google Shape;248;p13"/>
            <p:cNvSpPr/>
            <p:nvPr/>
          </p:nvSpPr>
          <p:spPr>
            <a:xfrm>
              <a:off x="0" y="0"/>
              <a:ext cx="8652192" cy="1078230"/>
            </a:xfrm>
            <a:prstGeom prst="roundRect">
              <a:avLst>
                <a:gd fmla="val 10000" name="adj"/>
              </a:avLst>
            </a:prstGeom>
            <a:solidFill>
              <a:srgbClr val="646959"/>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3"/>
            <p:cNvSpPr txBox="1"/>
            <p:nvPr/>
          </p:nvSpPr>
          <p:spPr>
            <a:xfrm>
              <a:off x="31580" y="31580"/>
              <a:ext cx="7488698" cy="1015070"/>
            </a:xfrm>
            <a:prstGeom prst="rect">
              <a:avLst/>
            </a:prstGeom>
            <a:noFill/>
            <a:ln>
              <a:noFill/>
            </a:ln>
          </p:spPr>
          <p:txBody>
            <a:bodyPr anchorCtr="0" anchor="ctr"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Gill Sans"/>
                <a:buNone/>
              </a:pPr>
              <a:r>
                <a:rPr lang="ja-JP" sz="1900">
                  <a:solidFill>
                    <a:schemeClr val="lt1"/>
                  </a:solidFill>
                  <a:latin typeface="Gill Sans"/>
                  <a:ea typeface="Gill Sans"/>
                  <a:cs typeface="Gill Sans"/>
                  <a:sym typeface="Gill Sans"/>
                </a:rPr>
                <a:t>従来では、対面会議が多かった。その為、年次や声が大きい、態度が大きいなどの人のアイデアが通りやすい。</a:t>
              </a:r>
              <a:endParaRPr sz="1900">
                <a:solidFill>
                  <a:schemeClr val="lt1"/>
                </a:solidFill>
                <a:latin typeface="Gill Sans"/>
                <a:ea typeface="Gill Sans"/>
                <a:cs typeface="Gill Sans"/>
                <a:sym typeface="Gill Sans"/>
              </a:endParaRPr>
            </a:p>
          </p:txBody>
        </p:sp>
        <p:sp>
          <p:nvSpPr>
            <p:cNvPr id="250" name="Google Shape;250;p13"/>
            <p:cNvSpPr/>
            <p:nvPr/>
          </p:nvSpPr>
          <p:spPr>
            <a:xfrm>
              <a:off x="763428" y="1257935"/>
              <a:ext cx="8652192" cy="1078230"/>
            </a:xfrm>
            <a:prstGeom prst="roundRect">
              <a:avLst>
                <a:gd fmla="val 10000" name="adj"/>
              </a:avLst>
            </a:prstGeom>
            <a:solidFill>
              <a:srgbClr val="45B1B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3"/>
            <p:cNvSpPr txBox="1"/>
            <p:nvPr/>
          </p:nvSpPr>
          <p:spPr>
            <a:xfrm>
              <a:off x="795008" y="1289515"/>
              <a:ext cx="7124754" cy="1015069"/>
            </a:xfrm>
            <a:prstGeom prst="rect">
              <a:avLst/>
            </a:prstGeom>
            <a:noFill/>
            <a:ln>
              <a:noFill/>
            </a:ln>
          </p:spPr>
          <p:txBody>
            <a:bodyPr anchorCtr="0" anchor="ctr"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Gill Sans"/>
                <a:buNone/>
              </a:pPr>
              <a:r>
                <a:rPr lang="ja-JP" sz="1900">
                  <a:solidFill>
                    <a:schemeClr val="lt1"/>
                  </a:solidFill>
                  <a:latin typeface="Gill Sans"/>
                  <a:ea typeface="Gill Sans"/>
                  <a:cs typeface="Gill Sans"/>
                  <a:sym typeface="Gill Sans"/>
                </a:rPr>
                <a:t>オンラインや、インターネット環境の発展により、よりフラットにアイデアの良し悪しが判断できるようになった。</a:t>
              </a:r>
              <a:endParaRPr sz="1900">
                <a:solidFill>
                  <a:schemeClr val="lt1"/>
                </a:solidFill>
                <a:latin typeface="Gill Sans"/>
                <a:ea typeface="Gill Sans"/>
                <a:cs typeface="Gill Sans"/>
                <a:sym typeface="Gill Sans"/>
              </a:endParaRPr>
            </a:p>
          </p:txBody>
        </p:sp>
        <p:sp>
          <p:nvSpPr>
            <p:cNvPr id="252" name="Google Shape;252;p13"/>
            <p:cNvSpPr/>
            <p:nvPr/>
          </p:nvSpPr>
          <p:spPr>
            <a:xfrm>
              <a:off x="1526857" y="2515870"/>
              <a:ext cx="8652192" cy="1078230"/>
            </a:xfrm>
            <a:prstGeom prst="roundRect">
              <a:avLst>
                <a:gd fmla="val 10000" name="adj"/>
              </a:avLst>
            </a:prstGeom>
            <a:solidFill>
              <a:srgbClr val="8CAA7C"/>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3"/>
            <p:cNvSpPr txBox="1"/>
            <p:nvPr/>
          </p:nvSpPr>
          <p:spPr>
            <a:xfrm>
              <a:off x="1558437" y="2547450"/>
              <a:ext cx="7124754" cy="1015070"/>
            </a:xfrm>
            <a:prstGeom prst="rect">
              <a:avLst/>
            </a:prstGeom>
            <a:noFill/>
            <a:ln>
              <a:noFill/>
            </a:ln>
          </p:spPr>
          <p:txBody>
            <a:bodyPr anchorCtr="0" anchor="ctr" bIns="72375" lIns="72375" spcFirstLastPara="1" rIns="72375" wrap="square" tIns="72375">
              <a:noAutofit/>
            </a:bodyPr>
            <a:lstStyle/>
            <a:p>
              <a:pPr indent="0" lvl="0" marL="0" marR="0" rtl="0" algn="l">
                <a:lnSpc>
                  <a:spcPct val="90000"/>
                </a:lnSpc>
                <a:spcBef>
                  <a:spcPts val="0"/>
                </a:spcBef>
                <a:spcAft>
                  <a:spcPts val="0"/>
                </a:spcAft>
                <a:buClr>
                  <a:schemeClr val="lt1"/>
                </a:buClr>
                <a:buSzPts val="1900"/>
                <a:buFont typeface="Gill Sans"/>
                <a:buNone/>
              </a:pPr>
              <a:r>
                <a:rPr lang="ja-JP" sz="1900">
                  <a:solidFill>
                    <a:schemeClr val="lt1"/>
                  </a:solidFill>
                  <a:latin typeface="Gill Sans"/>
                  <a:ea typeface="Gill Sans"/>
                  <a:cs typeface="Gill Sans"/>
                  <a:sym typeface="Gill Sans"/>
                </a:rPr>
                <a:t>結果、発言の内容がより重視される時代に突入。</a:t>
              </a:r>
              <a:endParaRPr sz="1900">
                <a:solidFill>
                  <a:schemeClr val="lt1"/>
                </a:solidFill>
                <a:latin typeface="Gill Sans"/>
                <a:ea typeface="Gill Sans"/>
                <a:cs typeface="Gill Sans"/>
                <a:sym typeface="Gill Sans"/>
              </a:endParaRPr>
            </a:p>
          </p:txBody>
        </p:sp>
        <p:sp>
          <p:nvSpPr>
            <p:cNvPr id="254" name="Google Shape;254;p13"/>
            <p:cNvSpPr/>
            <p:nvPr/>
          </p:nvSpPr>
          <p:spPr>
            <a:xfrm>
              <a:off x="7951343" y="817657"/>
              <a:ext cx="700849" cy="700849"/>
            </a:xfrm>
            <a:prstGeom prst="downArrow">
              <a:avLst>
                <a:gd fmla="val 55000" name="adj1"/>
                <a:gd fmla="val 45000" name="adj2"/>
              </a:avLst>
            </a:prstGeom>
            <a:solidFill>
              <a:srgbClr val="D1D2D0">
                <a:alpha val="89803"/>
              </a:srgbClr>
            </a:solidFill>
            <a:ln cap="flat" cmpd="sng" w="12700">
              <a:solidFill>
                <a:srgbClr val="D1D2D0">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3"/>
            <p:cNvSpPr txBox="1"/>
            <p:nvPr/>
          </p:nvSpPr>
          <p:spPr>
            <a:xfrm>
              <a:off x="8109034" y="817657"/>
              <a:ext cx="385467" cy="527389"/>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Clr>
                  <a:schemeClr val="dk1"/>
                </a:buClr>
                <a:buSzPts val="3300"/>
                <a:buFont typeface="Gill Sans"/>
                <a:buNone/>
              </a:pPr>
              <a:r>
                <a:t/>
              </a:r>
              <a:endParaRPr sz="3300">
                <a:solidFill>
                  <a:schemeClr val="dk1"/>
                </a:solidFill>
                <a:latin typeface="Gill Sans"/>
                <a:ea typeface="Gill Sans"/>
                <a:cs typeface="Gill Sans"/>
                <a:sym typeface="Gill Sans"/>
              </a:endParaRPr>
            </a:p>
          </p:txBody>
        </p:sp>
        <p:sp>
          <p:nvSpPr>
            <p:cNvPr id="256" name="Google Shape;256;p13"/>
            <p:cNvSpPr/>
            <p:nvPr/>
          </p:nvSpPr>
          <p:spPr>
            <a:xfrm>
              <a:off x="8714771" y="2068404"/>
              <a:ext cx="700849" cy="700849"/>
            </a:xfrm>
            <a:prstGeom prst="downArrow">
              <a:avLst>
                <a:gd fmla="val 55000" name="adj1"/>
                <a:gd fmla="val 45000" name="adj2"/>
              </a:avLst>
            </a:prstGeom>
            <a:solidFill>
              <a:srgbClr val="CDE4E5">
                <a:alpha val="89803"/>
              </a:srgbClr>
            </a:solidFill>
            <a:ln cap="flat" cmpd="sng" w="12700">
              <a:solidFill>
                <a:srgbClr val="CDE4E5">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3"/>
            <p:cNvSpPr txBox="1"/>
            <p:nvPr/>
          </p:nvSpPr>
          <p:spPr>
            <a:xfrm>
              <a:off x="8872462" y="2068404"/>
              <a:ext cx="385467" cy="527389"/>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Clr>
                  <a:schemeClr val="dk1"/>
                </a:buClr>
                <a:buSzPts val="3300"/>
                <a:buFont typeface="Gill Sans"/>
                <a:buNone/>
              </a:pPr>
              <a:r>
                <a:t/>
              </a:r>
              <a:endParaRPr sz="3300">
                <a:solidFill>
                  <a:schemeClr val="dk1"/>
                </a:solidFill>
                <a:latin typeface="Gill Sans"/>
                <a:ea typeface="Gill Sans"/>
                <a:cs typeface="Gill Sans"/>
                <a:sym typeface="Gill San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1" name="Shape 261"/>
        <p:cNvGrpSpPr/>
        <p:nvPr/>
      </p:nvGrpSpPr>
      <p:grpSpPr>
        <a:xfrm>
          <a:off x="0" y="0"/>
          <a:ext cx="0" cy="0"/>
          <a:chOff x="0" y="0"/>
          <a:chExt cx="0" cy="0"/>
        </a:xfrm>
      </p:grpSpPr>
      <p:sp>
        <p:nvSpPr>
          <p:cNvPr id="262" name="Google Shape;262;p14"/>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63" name="Google Shape;263;p14"/>
          <p:cNvSpPr txBox="1"/>
          <p:nvPr>
            <p:ph type="title"/>
          </p:nvPr>
        </p:nvSpPr>
        <p:spPr>
          <a:xfrm>
            <a:off x="1251678" y="949642"/>
            <a:ext cx="48824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3200"/>
              <a:buFont typeface="Impact"/>
              <a:buNone/>
            </a:pPr>
            <a:r>
              <a:rPr lang="ja-JP" sz="3200"/>
              <a:t>インフルエンサーは答えを持っていない！！</a:t>
            </a:r>
            <a:endParaRPr/>
          </a:p>
        </p:txBody>
      </p:sp>
      <p:sp>
        <p:nvSpPr>
          <p:cNvPr id="264" name="Google Shape;264;p14"/>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65" name="Google Shape;265;p14"/>
          <p:cNvSpPr txBox="1"/>
          <p:nvPr>
            <p:ph idx="1" type="body"/>
          </p:nvPr>
        </p:nvSpPr>
        <p:spPr>
          <a:xfrm>
            <a:off x="1251678" y="2667000"/>
            <a:ext cx="4964065" cy="3212592"/>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solidFill>
                  <a:srgbClr val="262626"/>
                </a:solidFill>
              </a:rPr>
              <a:t>インフルエンサーはHOW to SAY です。</a:t>
            </a:r>
            <a:endParaRPr>
              <a:solidFill>
                <a:srgbClr val="262626"/>
              </a:solidFill>
            </a:endParaRPr>
          </a:p>
          <a:p>
            <a:pPr indent="-101600" lvl="0" marL="228600" rtl="0" algn="l">
              <a:lnSpc>
                <a:spcPct val="110000"/>
              </a:lnSpc>
              <a:spcBef>
                <a:spcPts val="700"/>
              </a:spcBef>
              <a:spcAft>
                <a:spcPts val="0"/>
              </a:spcAft>
              <a:buSzPts val="2000"/>
              <a:buNone/>
            </a:pPr>
            <a:r>
              <a:t/>
            </a:r>
            <a:endParaRPr>
              <a:solidFill>
                <a:srgbClr val="262626"/>
              </a:solidFill>
            </a:endParaRPr>
          </a:p>
          <a:p>
            <a:pPr indent="0" lvl="0" marL="0" rtl="0" algn="l">
              <a:lnSpc>
                <a:spcPct val="110000"/>
              </a:lnSpc>
              <a:spcBef>
                <a:spcPts val="700"/>
              </a:spcBef>
              <a:spcAft>
                <a:spcPts val="0"/>
              </a:spcAft>
              <a:buSzPts val="2000"/>
              <a:buNone/>
            </a:pPr>
            <a:r>
              <a:rPr lang="ja-JP">
                <a:solidFill>
                  <a:srgbClr val="262626"/>
                </a:solidFill>
              </a:rPr>
              <a:t>伝え方のプロフェッショナルです。</a:t>
            </a:r>
            <a:endParaRPr>
              <a:solidFill>
                <a:srgbClr val="262626"/>
              </a:solidFill>
            </a:endParaRPr>
          </a:p>
          <a:p>
            <a:pPr indent="-101600" lvl="0" marL="228600" rtl="0" algn="l">
              <a:lnSpc>
                <a:spcPct val="110000"/>
              </a:lnSpc>
              <a:spcBef>
                <a:spcPts val="700"/>
              </a:spcBef>
              <a:spcAft>
                <a:spcPts val="0"/>
              </a:spcAft>
              <a:buSzPts val="2000"/>
              <a:buNone/>
            </a:pPr>
            <a:r>
              <a:t/>
            </a:r>
            <a:endParaRPr>
              <a:solidFill>
                <a:srgbClr val="262626"/>
              </a:solidFill>
            </a:endParaRPr>
          </a:p>
        </p:txBody>
      </p:sp>
      <p:sp>
        <p:nvSpPr>
          <p:cNvPr id="266" name="Google Shape;266;p14"/>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テキスト, 黒板 が含まれている画像&#10;&#10;AI 生成コンテンツは誤りを含む可能性があります。" id="267" name="Google Shape;267;p14"/>
          <p:cNvPicPr preferRelativeResize="0"/>
          <p:nvPr/>
        </p:nvPicPr>
        <p:blipFill rotWithShape="1">
          <a:blip r:embed="rId3">
            <a:alphaModFix/>
          </a:blip>
          <a:srcRect b="0" l="0" r="0" t="0"/>
          <a:stretch/>
        </p:blipFill>
        <p:spPr>
          <a:xfrm>
            <a:off x="7399261" y="2017537"/>
            <a:ext cx="3217333" cy="242104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15"/>
          <p:cNvSpPr txBox="1"/>
          <p:nvPr>
            <p:ph type="title"/>
          </p:nvPr>
        </p:nvSpPr>
        <p:spPr>
          <a:xfrm>
            <a:off x="1251678" y="382385"/>
            <a:ext cx="10178322" cy="5925948"/>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安心して下さい</a:t>
            </a:r>
            <a:br>
              <a:rPr lang="ja-JP"/>
            </a:br>
            <a:r>
              <a:rPr lang="ja-JP"/>
              <a:t>HOW TO SAY（伝え方）は、</a:t>
            </a:r>
            <a:br>
              <a:rPr lang="ja-JP"/>
            </a:br>
            <a:r>
              <a:rPr lang="ja-JP"/>
              <a:t>WHAT TO SAY（何を言うか）ができたら上手くなる。</a:t>
            </a:r>
            <a:br>
              <a:rPr lang="ja-JP"/>
            </a:br>
            <a:br>
              <a:rPr lang="ja-JP"/>
            </a:br>
            <a:r>
              <a:rPr lang="ja-JP" sz="3100"/>
              <a:t>HOW TO SAYがうまい人の特徴。</a:t>
            </a:r>
            <a:br>
              <a:rPr lang="ja-JP" sz="3100"/>
            </a:br>
            <a:r>
              <a:rPr lang="ja-JP" sz="3100"/>
              <a:t>・自信があるように見える。（言い切る）</a:t>
            </a:r>
            <a:br>
              <a:rPr lang="ja-JP" sz="3100"/>
            </a:br>
            <a:r>
              <a:rPr lang="ja-JP" sz="3100"/>
              <a:t>・比喩が巧い（例え話など）</a:t>
            </a:r>
            <a:br>
              <a:rPr lang="ja-JP" sz="3100"/>
            </a:br>
            <a:r>
              <a:rPr lang="ja-JP" sz="3100"/>
              <a:t>・繰り返す（反復）</a:t>
            </a:r>
            <a:br>
              <a:rPr lang="ja-JP" sz="3100"/>
            </a:br>
            <a:r>
              <a:rPr lang="ja-JP" sz="2700"/>
              <a:t>等があります。</a:t>
            </a:r>
            <a:br>
              <a:rPr lang="ja-JP" sz="2700"/>
            </a:br>
            <a:r>
              <a:rPr lang="ja-JP" sz="2700"/>
              <a:t>これは言いたいことができれば自然と出来るようになります。</a:t>
            </a:r>
            <a:br>
              <a:rPr lang="ja-JP" sz="2700"/>
            </a:br>
            <a:br>
              <a:rPr lang="ja-JP"/>
            </a:b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6"/>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HOW TO SAY</a:t>
            </a:r>
            <a:br>
              <a:rPr lang="ja-JP"/>
            </a:br>
            <a:endParaRPr/>
          </a:p>
        </p:txBody>
      </p:sp>
      <p:sp>
        <p:nvSpPr>
          <p:cNvPr id="278" name="Google Shape;278;p16"/>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け　結論</a:t>
            </a:r>
            <a:endParaRPr/>
          </a:p>
          <a:p>
            <a:pPr indent="-228600" lvl="0" marL="228600" rtl="0" algn="l">
              <a:lnSpc>
                <a:spcPct val="110000"/>
              </a:lnSpc>
              <a:spcBef>
                <a:spcPts val="700"/>
              </a:spcBef>
              <a:spcAft>
                <a:spcPts val="0"/>
              </a:spcAft>
              <a:buSzPts val="2000"/>
              <a:buChar char="•"/>
            </a:pPr>
            <a:r>
              <a:rPr lang="ja-JP"/>
              <a:t>り　理由</a:t>
            </a:r>
            <a:endParaRPr/>
          </a:p>
          <a:p>
            <a:pPr indent="-228600" lvl="0" marL="228600" rtl="0" algn="l">
              <a:lnSpc>
                <a:spcPct val="110000"/>
              </a:lnSpc>
              <a:spcBef>
                <a:spcPts val="700"/>
              </a:spcBef>
              <a:spcAft>
                <a:spcPts val="0"/>
              </a:spcAft>
              <a:buSzPts val="2000"/>
              <a:buChar char="•"/>
            </a:pPr>
            <a:r>
              <a:rPr lang="ja-JP"/>
              <a:t>た　例えば</a:t>
            </a:r>
            <a:endParaRPr/>
          </a:p>
          <a:p>
            <a:pPr indent="-228600" lvl="0" marL="228600" rtl="0" algn="l">
              <a:lnSpc>
                <a:spcPct val="110000"/>
              </a:lnSpc>
              <a:spcBef>
                <a:spcPts val="700"/>
              </a:spcBef>
              <a:spcAft>
                <a:spcPts val="0"/>
              </a:spcAft>
              <a:buSzPts val="2000"/>
              <a:buChar char="•"/>
            </a:pPr>
            <a:r>
              <a:rPr lang="ja-JP"/>
              <a:t>こ　これから</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言語化は重要なのはわかった。でもどうしたらよいの？</a:t>
            </a:r>
            <a:endParaRPr/>
          </a:p>
        </p:txBody>
      </p:sp>
      <p:pic>
        <p:nvPicPr>
          <p:cNvPr descr="グラフィカル ユーザー インターフェイス&#10;&#10;AI によって生成されたコンテンツは間違っている可能性があります。" id="284" name="Google Shape;284;p17"/>
          <p:cNvPicPr preferRelativeResize="0"/>
          <p:nvPr>
            <p:ph idx="1" type="body"/>
          </p:nvPr>
        </p:nvPicPr>
        <p:blipFill rotWithShape="1">
          <a:blip r:embed="rId3">
            <a:alphaModFix/>
          </a:blip>
          <a:srcRect b="0" l="0" r="0" t="0"/>
          <a:stretch/>
        </p:blipFill>
        <p:spPr>
          <a:xfrm>
            <a:off x="3133974" y="2286000"/>
            <a:ext cx="6413001" cy="3594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288" name="Shape 288"/>
        <p:cNvGrpSpPr/>
        <p:nvPr/>
      </p:nvGrpSpPr>
      <p:grpSpPr>
        <a:xfrm>
          <a:off x="0" y="0"/>
          <a:ext cx="0" cy="0"/>
          <a:chOff x="0" y="0"/>
          <a:chExt cx="0" cy="0"/>
        </a:xfrm>
      </p:grpSpPr>
      <p:sp>
        <p:nvSpPr>
          <p:cNvPr id="289" name="Google Shape;289;p18"/>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90" name="Google Shape;290;p18"/>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pic>
        <p:nvPicPr>
          <p:cNvPr descr="自然 が含まれている画像&#10;&#10;AI によって生成されたコンテンツは間違っている可能性があります。" id="291" name="Google Shape;291;p18"/>
          <p:cNvPicPr preferRelativeResize="0"/>
          <p:nvPr/>
        </p:nvPicPr>
        <p:blipFill rotWithShape="1">
          <a:blip r:embed="rId3">
            <a:alphaModFix/>
          </a:blip>
          <a:srcRect b="0" l="0" r="0" t="3400"/>
          <a:stretch/>
        </p:blipFill>
        <p:spPr>
          <a:xfrm>
            <a:off x="20" y="10"/>
            <a:ext cx="12191980" cy="6860359"/>
          </a:xfrm>
          <a:prstGeom prst="rect">
            <a:avLst/>
          </a:prstGeom>
          <a:noFill/>
          <a:ln>
            <a:noFill/>
          </a:ln>
        </p:spPr>
      </p:pic>
      <p:sp>
        <p:nvSpPr>
          <p:cNvPr id="292" name="Google Shape;292;p18"/>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293" name="Google Shape;293;p18"/>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alpha val="89803"/>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294" name="Google Shape;294;p18"/>
          <p:cNvSpPr txBox="1"/>
          <p:nvPr>
            <p:ph type="title"/>
          </p:nvPr>
        </p:nvSpPr>
        <p:spPr>
          <a:xfrm>
            <a:off x="1078523" y="1098388"/>
            <a:ext cx="10318418" cy="439498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2"/>
              </a:buClr>
              <a:buSzPts val="10000"/>
              <a:buFont typeface="Impact"/>
              <a:buNone/>
            </a:pPr>
            <a:r>
              <a:rPr lang="ja-JP" sz="10000"/>
              <a:t>なぜ、言語化できないのか？</a:t>
            </a:r>
            <a:endParaRPr/>
          </a:p>
        </p:txBody>
      </p:sp>
      <p:sp>
        <p:nvSpPr>
          <p:cNvPr id="295" name="Google Shape;295;p18"/>
          <p:cNvSpPr txBox="1"/>
          <p:nvPr/>
        </p:nvSpPr>
        <p:spPr>
          <a:xfrm>
            <a:off x="1917442" y="5979196"/>
            <a:ext cx="8640580" cy="511901"/>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dk2"/>
              </a:buClr>
              <a:buSzPts val="2000"/>
              <a:buFont typeface="Gill Sans"/>
              <a:buNone/>
            </a:pPr>
            <a:r>
              <a:rPr b="1" lang="ja-JP" sz="2000" cap="none">
                <a:solidFill>
                  <a:schemeClr val="dk2"/>
                </a:solidFill>
                <a:latin typeface="Gill Sans"/>
                <a:ea typeface="Gill Sans"/>
                <a:cs typeface="Gill Sans"/>
                <a:sym typeface="Gill Sans"/>
              </a:rPr>
              <a:t>言語化のメカニズム</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294"/>
                                        </p:tgtEl>
                                        <p:attrNameLst>
                                          <p:attrName>style.visibility</p:attrName>
                                        </p:attrNameLst>
                                      </p:cBhvr>
                                      <p:to>
                                        <p:strVal val="visible"/>
                                      </p:to>
                                    </p:set>
                                    <p:animEffect filter="fade" transition="in">
                                      <p:cBhvr>
                                        <p:cTn dur="400"/>
                                        <p:tgtEl>
                                          <p:spTgt spid="2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00" name="Shape 300"/>
        <p:cNvGrpSpPr/>
        <p:nvPr/>
      </p:nvGrpSpPr>
      <p:grpSpPr>
        <a:xfrm>
          <a:off x="0" y="0"/>
          <a:ext cx="0" cy="0"/>
          <a:chOff x="0" y="0"/>
          <a:chExt cx="0" cy="0"/>
        </a:xfrm>
      </p:grpSpPr>
      <p:sp>
        <p:nvSpPr>
          <p:cNvPr id="301" name="Google Shape;301;p19"/>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302" name="Google Shape;302;p19"/>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03" name="Google Shape;303;p19"/>
          <p:cNvSpPr txBox="1"/>
          <p:nvPr>
            <p:ph type="title"/>
          </p:nvPr>
        </p:nvSpPr>
        <p:spPr>
          <a:xfrm>
            <a:off x="1251677" y="645105"/>
            <a:ext cx="4357499" cy="132085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400"/>
              <a:buFont typeface="Impact"/>
              <a:buNone/>
            </a:pPr>
            <a:r>
              <a:rPr lang="ja-JP" sz="4400"/>
              <a:t>感じたことのほとんどは無言語</a:t>
            </a:r>
            <a:endParaRPr sz="4400"/>
          </a:p>
        </p:txBody>
      </p:sp>
      <p:sp>
        <p:nvSpPr>
          <p:cNvPr id="304" name="Google Shape;304;p19"/>
          <p:cNvSpPr txBox="1"/>
          <p:nvPr>
            <p:ph idx="2" type="body"/>
          </p:nvPr>
        </p:nvSpPr>
        <p:spPr>
          <a:xfrm>
            <a:off x="1251678" y="2286001"/>
            <a:ext cx="4363595" cy="359359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800"/>
              <a:buNone/>
            </a:pPr>
            <a:r>
              <a:rPr b="1" lang="ja-JP" sz="2800"/>
              <a:t>誰しも何かしらは感じている。</a:t>
            </a:r>
            <a:endParaRPr sz="2800"/>
          </a:p>
          <a:p>
            <a:pPr indent="0" lvl="0" marL="0" rtl="0" algn="l">
              <a:lnSpc>
                <a:spcPct val="110000"/>
              </a:lnSpc>
              <a:spcBef>
                <a:spcPts val="2500"/>
              </a:spcBef>
              <a:spcAft>
                <a:spcPts val="0"/>
              </a:spcAft>
              <a:buSzPts val="2800"/>
              <a:buNone/>
            </a:pPr>
            <a:r>
              <a:rPr b="1" lang="ja-JP" sz="2800"/>
              <a:t>言語化する言葉が見つからない。</a:t>
            </a:r>
            <a:endParaRPr sz="2800"/>
          </a:p>
          <a:p>
            <a:pPr indent="0" lvl="0" marL="0" rtl="0" algn="l">
              <a:lnSpc>
                <a:spcPct val="110000"/>
              </a:lnSpc>
              <a:spcBef>
                <a:spcPts val="2500"/>
              </a:spcBef>
              <a:spcAft>
                <a:spcPts val="0"/>
              </a:spcAft>
              <a:buSzPts val="2800"/>
              <a:buNone/>
            </a:pPr>
            <a:r>
              <a:rPr b="1" lang="ja-JP" sz="2800"/>
              <a:t>だから、無意識化に置かれることになる。</a:t>
            </a:r>
            <a:endParaRPr/>
          </a:p>
          <a:p>
            <a:pPr indent="0" lvl="1" marL="0" rtl="0" algn="l">
              <a:lnSpc>
                <a:spcPct val="110000"/>
              </a:lnSpc>
              <a:spcBef>
                <a:spcPts val="700"/>
              </a:spcBef>
              <a:spcAft>
                <a:spcPts val="0"/>
              </a:spcAft>
              <a:buSzPts val="1300"/>
              <a:buNone/>
            </a:pPr>
            <a:r>
              <a:t/>
            </a:r>
            <a:endParaRPr sz="1300"/>
          </a:p>
        </p:txBody>
      </p:sp>
      <p:pic>
        <p:nvPicPr>
          <p:cNvPr descr="マルチカラーケーブルまたはシリコンチューブ(マスクアルファチャンネル付き)" id="305" name="Google Shape;305;p19"/>
          <p:cNvPicPr preferRelativeResize="0"/>
          <p:nvPr>
            <p:ph idx="1" type="body"/>
          </p:nvPr>
        </p:nvPicPr>
        <p:blipFill rotWithShape="1">
          <a:blip r:embed="rId3">
            <a:alphaModFix/>
          </a:blip>
          <a:srcRect b="-1" l="0" r="19902" t="0"/>
          <a:stretch/>
        </p:blipFill>
        <p:spPr>
          <a:xfrm>
            <a:off x="6096000" y="580713"/>
            <a:ext cx="5414304" cy="5407737"/>
          </a:xfrm>
          <a:prstGeom prst="rect">
            <a:avLst/>
          </a:prstGeom>
          <a:noFill/>
          <a:ln>
            <a:noFill/>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タイムスケジュール</a:t>
            </a:r>
            <a:endParaRPr/>
          </a:p>
        </p:txBody>
      </p:sp>
      <p:sp>
        <p:nvSpPr>
          <p:cNvPr id="106" name="Google Shape;106;p2"/>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101600" lvl="0" marL="228600" rtl="0" algn="l">
              <a:lnSpc>
                <a:spcPct val="110000"/>
              </a:lnSpc>
              <a:spcBef>
                <a:spcPts val="0"/>
              </a:spcBef>
              <a:spcAft>
                <a:spcPts val="0"/>
              </a:spcAft>
              <a:buSzPts val="20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10" name="Shape 310"/>
        <p:cNvGrpSpPr/>
        <p:nvPr/>
      </p:nvGrpSpPr>
      <p:grpSpPr>
        <a:xfrm>
          <a:off x="0" y="0"/>
          <a:ext cx="0" cy="0"/>
          <a:chOff x="0" y="0"/>
          <a:chExt cx="0" cy="0"/>
        </a:xfrm>
      </p:grpSpPr>
      <p:sp>
        <p:nvSpPr>
          <p:cNvPr id="311" name="Google Shape;311;p20"/>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312" name="Google Shape;312;p20"/>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13" name="Google Shape;313;p20"/>
          <p:cNvSpPr txBox="1"/>
          <p:nvPr>
            <p:ph type="title"/>
          </p:nvPr>
        </p:nvSpPr>
        <p:spPr>
          <a:xfrm>
            <a:off x="1251677" y="645105"/>
            <a:ext cx="4357499" cy="132085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400"/>
              <a:buFont typeface="Impact"/>
              <a:buNone/>
            </a:pPr>
            <a:r>
              <a:rPr lang="ja-JP" sz="4400"/>
              <a:t>言語化の力</a:t>
            </a:r>
            <a:endParaRPr sz="4400"/>
          </a:p>
        </p:txBody>
      </p:sp>
      <p:sp>
        <p:nvSpPr>
          <p:cNvPr id="314" name="Google Shape;314;p20"/>
          <p:cNvSpPr txBox="1"/>
          <p:nvPr>
            <p:ph idx="2" type="body"/>
          </p:nvPr>
        </p:nvSpPr>
        <p:spPr>
          <a:xfrm>
            <a:off x="1251678" y="2286001"/>
            <a:ext cx="4363595" cy="3926894"/>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SzPts val="2400"/>
              <a:buNone/>
            </a:pPr>
            <a:r>
              <a:rPr b="1" lang="ja-JP" sz="2400"/>
              <a:t>無意識の感覚</a:t>
            </a:r>
            <a:endParaRPr/>
          </a:p>
          <a:p>
            <a:pPr indent="0" lvl="1" marL="0" rtl="0" algn="l">
              <a:lnSpc>
                <a:spcPct val="110000"/>
              </a:lnSpc>
              <a:spcBef>
                <a:spcPts val="700"/>
              </a:spcBef>
              <a:spcAft>
                <a:spcPts val="0"/>
              </a:spcAft>
              <a:buSzPts val="2400"/>
              <a:buNone/>
            </a:pPr>
            <a:r>
              <a:rPr lang="ja-JP" sz="2400"/>
              <a:t>人間は無意識に多くのことを感じていますが、これらの感覚の99%は意識されないままです。</a:t>
            </a:r>
            <a:endParaRPr/>
          </a:p>
          <a:p>
            <a:pPr indent="0" lvl="0" marL="0" rtl="0" algn="l">
              <a:lnSpc>
                <a:spcPct val="110000"/>
              </a:lnSpc>
              <a:spcBef>
                <a:spcPts val="2500"/>
              </a:spcBef>
              <a:spcAft>
                <a:spcPts val="0"/>
              </a:spcAft>
              <a:buSzPts val="2400"/>
              <a:buNone/>
            </a:pPr>
            <a:r>
              <a:rPr b="1" lang="ja-JP" sz="2400"/>
              <a:t>訓練と言語化</a:t>
            </a:r>
            <a:endParaRPr/>
          </a:p>
          <a:p>
            <a:pPr indent="0" lvl="1" marL="0" rtl="0" algn="l">
              <a:lnSpc>
                <a:spcPct val="110000"/>
              </a:lnSpc>
              <a:spcBef>
                <a:spcPts val="700"/>
              </a:spcBef>
              <a:spcAft>
                <a:spcPts val="0"/>
              </a:spcAft>
              <a:buSzPts val="2400"/>
              <a:buNone/>
            </a:pPr>
            <a:r>
              <a:rPr lang="ja-JP" sz="2400"/>
              <a:t>とりあえずメモをとる事。これだけでも非常に効果的です。</a:t>
            </a:r>
            <a:endParaRPr/>
          </a:p>
        </p:txBody>
      </p:sp>
      <p:pic>
        <p:nvPicPr>
          <p:cNvPr descr="コンピュータ生成ライト" id="315" name="Google Shape;315;p20"/>
          <p:cNvPicPr preferRelativeResize="0"/>
          <p:nvPr>
            <p:ph idx="1" type="body"/>
          </p:nvPr>
        </p:nvPicPr>
        <p:blipFill rotWithShape="1">
          <a:blip r:embed="rId3">
            <a:alphaModFix/>
          </a:blip>
          <a:srcRect b="-2" l="7830" r="18079" t="0"/>
          <a:stretch/>
        </p:blipFill>
        <p:spPr>
          <a:xfrm>
            <a:off x="6096000" y="580713"/>
            <a:ext cx="5414304" cy="5407737"/>
          </a:xfrm>
          <a:prstGeom prst="rect">
            <a:avLst/>
          </a:prstGeom>
          <a:noFill/>
          <a:ln>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20" name="Shape 320"/>
        <p:cNvGrpSpPr/>
        <p:nvPr/>
      </p:nvGrpSpPr>
      <p:grpSpPr>
        <a:xfrm>
          <a:off x="0" y="0"/>
          <a:ext cx="0" cy="0"/>
          <a:chOff x="0" y="0"/>
          <a:chExt cx="0" cy="0"/>
        </a:xfrm>
      </p:grpSpPr>
      <p:sp>
        <p:nvSpPr>
          <p:cNvPr id="321" name="Google Shape;321;p21"/>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22" name="Google Shape;322;p21"/>
          <p:cNvSpPr/>
          <p:nvPr/>
        </p:nvSpPr>
        <p:spPr>
          <a:xfrm>
            <a:off x="-1" y="-2"/>
            <a:ext cx="6300250" cy="6858002"/>
          </a:xfrm>
          <a:custGeom>
            <a:rect b="b" l="l" r="r" t="t"/>
            <a:pathLst>
              <a:path extrusionOk="0" h="6858002" w="6300250">
                <a:moveTo>
                  <a:pt x="0" y="0"/>
                </a:moveTo>
                <a:lnTo>
                  <a:pt x="3149600" y="0"/>
                </a:lnTo>
                <a:lnTo>
                  <a:pt x="3149600" y="2"/>
                </a:lnTo>
                <a:lnTo>
                  <a:pt x="6110455" y="2"/>
                </a:lnTo>
                <a:lnTo>
                  <a:pt x="6115495" y="66677"/>
                </a:lnTo>
                <a:lnTo>
                  <a:pt x="6123892" y="122239"/>
                </a:lnTo>
                <a:lnTo>
                  <a:pt x="6133970" y="174627"/>
                </a:lnTo>
                <a:lnTo>
                  <a:pt x="6150766" y="217489"/>
                </a:lnTo>
                <a:lnTo>
                  <a:pt x="6167562" y="260352"/>
                </a:lnTo>
                <a:lnTo>
                  <a:pt x="6187717" y="296864"/>
                </a:lnTo>
                <a:lnTo>
                  <a:pt x="6207872" y="334964"/>
                </a:lnTo>
                <a:lnTo>
                  <a:pt x="6226348" y="369889"/>
                </a:lnTo>
                <a:lnTo>
                  <a:pt x="6244823" y="409577"/>
                </a:lnTo>
                <a:lnTo>
                  <a:pt x="6261619" y="450852"/>
                </a:lnTo>
                <a:lnTo>
                  <a:pt x="6276736" y="496889"/>
                </a:lnTo>
                <a:lnTo>
                  <a:pt x="6288493" y="546102"/>
                </a:lnTo>
                <a:lnTo>
                  <a:pt x="6296891" y="606427"/>
                </a:lnTo>
                <a:lnTo>
                  <a:pt x="6300250" y="673102"/>
                </a:lnTo>
                <a:lnTo>
                  <a:pt x="6296891" y="744539"/>
                </a:lnTo>
                <a:lnTo>
                  <a:pt x="6288493" y="801689"/>
                </a:lnTo>
                <a:lnTo>
                  <a:pt x="6276736" y="854077"/>
                </a:lnTo>
                <a:lnTo>
                  <a:pt x="6261619" y="901702"/>
                </a:lnTo>
                <a:lnTo>
                  <a:pt x="6244823" y="942977"/>
                </a:lnTo>
                <a:lnTo>
                  <a:pt x="6224668" y="981077"/>
                </a:lnTo>
                <a:lnTo>
                  <a:pt x="6204513" y="1017589"/>
                </a:lnTo>
                <a:lnTo>
                  <a:pt x="6184358" y="1055689"/>
                </a:lnTo>
                <a:lnTo>
                  <a:pt x="6165882" y="1095377"/>
                </a:lnTo>
                <a:lnTo>
                  <a:pt x="6147406" y="1136652"/>
                </a:lnTo>
                <a:lnTo>
                  <a:pt x="6132291" y="1182689"/>
                </a:lnTo>
                <a:lnTo>
                  <a:pt x="6122213" y="1235077"/>
                </a:lnTo>
                <a:lnTo>
                  <a:pt x="6112135" y="1295402"/>
                </a:lnTo>
                <a:lnTo>
                  <a:pt x="6110455" y="1363664"/>
                </a:lnTo>
                <a:lnTo>
                  <a:pt x="6112135" y="1431927"/>
                </a:lnTo>
                <a:lnTo>
                  <a:pt x="6122213" y="1492252"/>
                </a:lnTo>
                <a:lnTo>
                  <a:pt x="6132291" y="1544639"/>
                </a:lnTo>
                <a:lnTo>
                  <a:pt x="6147406" y="1589089"/>
                </a:lnTo>
                <a:lnTo>
                  <a:pt x="6165882" y="1631952"/>
                </a:lnTo>
                <a:lnTo>
                  <a:pt x="6184358" y="1671639"/>
                </a:lnTo>
                <a:lnTo>
                  <a:pt x="6204513" y="1708152"/>
                </a:lnTo>
                <a:lnTo>
                  <a:pt x="6224668" y="1743077"/>
                </a:lnTo>
                <a:lnTo>
                  <a:pt x="6244823" y="1782764"/>
                </a:lnTo>
                <a:lnTo>
                  <a:pt x="6261619" y="1824039"/>
                </a:lnTo>
                <a:lnTo>
                  <a:pt x="6276736" y="1870077"/>
                </a:lnTo>
                <a:lnTo>
                  <a:pt x="6288493" y="1922464"/>
                </a:lnTo>
                <a:lnTo>
                  <a:pt x="6296891" y="1982789"/>
                </a:lnTo>
                <a:lnTo>
                  <a:pt x="6300250" y="2051052"/>
                </a:lnTo>
                <a:lnTo>
                  <a:pt x="6296891" y="2119314"/>
                </a:lnTo>
                <a:lnTo>
                  <a:pt x="6288493" y="2179639"/>
                </a:lnTo>
                <a:lnTo>
                  <a:pt x="6276736" y="2232027"/>
                </a:lnTo>
                <a:lnTo>
                  <a:pt x="6261619" y="2278064"/>
                </a:lnTo>
                <a:lnTo>
                  <a:pt x="6244823" y="2319339"/>
                </a:lnTo>
                <a:lnTo>
                  <a:pt x="6224668" y="2359027"/>
                </a:lnTo>
                <a:lnTo>
                  <a:pt x="6204513" y="2395539"/>
                </a:lnTo>
                <a:lnTo>
                  <a:pt x="6184358" y="2433639"/>
                </a:lnTo>
                <a:lnTo>
                  <a:pt x="6165882" y="2471739"/>
                </a:lnTo>
                <a:lnTo>
                  <a:pt x="6147406" y="2513014"/>
                </a:lnTo>
                <a:lnTo>
                  <a:pt x="6132291" y="2560639"/>
                </a:lnTo>
                <a:lnTo>
                  <a:pt x="6122213" y="2613027"/>
                </a:lnTo>
                <a:lnTo>
                  <a:pt x="6112135" y="2671764"/>
                </a:lnTo>
                <a:lnTo>
                  <a:pt x="6110455" y="2741614"/>
                </a:lnTo>
                <a:lnTo>
                  <a:pt x="6112135" y="2809877"/>
                </a:lnTo>
                <a:lnTo>
                  <a:pt x="6122213" y="2868614"/>
                </a:lnTo>
                <a:lnTo>
                  <a:pt x="6132291" y="2922589"/>
                </a:lnTo>
                <a:lnTo>
                  <a:pt x="6147406" y="2967039"/>
                </a:lnTo>
                <a:lnTo>
                  <a:pt x="6165882" y="3009902"/>
                </a:lnTo>
                <a:lnTo>
                  <a:pt x="6184358" y="3046414"/>
                </a:lnTo>
                <a:lnTo>
                  <a:pt x="6204513" y="3084514"/>
                </a:lnTo>
                <a:lnTo>
                  <a:pt x="6224668" y="3121027"/>
                </a:lnTo>
                <a:lnTo>
                  <a:pt x="6244823" y="3160714"/>
                </a:lnTo>
                <a:lnTo>
                  <a:pt x="6261619" y="3201989"/>
                </a:lnTo>
                <a:lnTo>
                  <a:pt x="6276736" y="3248027"/>
                </a:lnTo>
                <a:lnTo>
                  <a:pt x="6288493" y="3300414"/>
                </a:lnTo>
                <a:lnTo>
                  <a:pt x="6296891" y="3360739"/>
                </a:lnTo>
                <a:lnTo>
                  <a:pt x="6300250" y="3427414"/>
                </a:lnTo>
                <a:lnTo>
                  <a:pt x="6296891" y="3497264"/>
                </a:lnTo>
                <a:lnTo>
                  <a:pt x="6288493" y="3557589"/>
                </a:lnTo>
                <a:lnTo>
                  <a:pt x="6276736" y="3609977"/>
                </a:lnTo>
                <a:lnTo>
                  <a:pt x="6261619" y="3656014"/>
                </a:lnTo>
                <a:lnTo>
                  <a:pt x="6244823" y="3697289"/>
                </a:lnTo>
                <a:lnTo>
                  <a:pt x="6224668" y="3736977"/>
                </a:lnTo>
                <a:lnTo>
                  <a:pt x="6184358" y="3811589"/>
                </a:lnTo>
                <a:lnTo>
                  <a:pt x="6165882" y="3848102"/>
                </a:lnTo>
                <a:lnTo>
                  <a:pt x="6147406" y="3890964"/>
                </a:lnTo>
                <a:lnTo>
                  <a:pt x="6132291" y="3935414"/>
                </a:lnTo>
                <a:lnTo>
                  <a:pt x="6122213" y="3987802"/>
                </a:lnTo>
                <a:lnTo>
                  <a:pt x="6112135" y="4048127"/>
                </a:lnTo>
                <a:lnTo>
                  <a:pt x="6110455" y="4116389"/>
                </a:lnTo>
                <a:lnTo>
                  <a:pt x="6112135" y="4186239"/>
                </a:lnTo>
                <a:lnTo>
                  <a:pt x="6122213" y="4244977"/>
                </a:lnTo>
                <a:lnTo>
                  <a:pt x="6132291" y="4297364"/>
                </a:lnTo>
                <a:lnTo>
                  <a:pt x="6147406" y="4343402"/>
                </a:lnTo>
                <a:lnTo>
                  <a:pt x="6165882" y="4386264"/>
                </a:lnTo>
                <a:lnTo>
                  <a:pt x="6184358" y="4424364"/>
                </a:lnTo>
                <a:lnTo>
                  <a:pt x="6224668" y="4498977"/>
                </a:lnTo>
                <a:lnTo>
                  <a:pt x="6244823" y="4537077"/>
                </a:lnTo>
                <a:lnTo>
                  <a:pt x="6261619" y="4579939"/>
                </a:lnTo>
                <a:lnTo>
                  <a:pt x="6276736" y="4625977"/>
                </a:lnTo>
                <a:lnTo>
                  <a:pt x="6288493" y="4678364"/>
                </a:lnTo>
                <a:lnTo>
                  <a:pt x="6296891" y="4738689"/>
                </a:lnTo>
                <a:lnTo>
                  <a:pt x="6300250" y="4806952"/>
                </a:lnTo>
                <a:lnTo>
                  <a:pt x="6296891" y="4875214"/>
                </a:lnTo>
                <a:lnTo>
                  <a:pt x="6288493" y="4935539"/>
                </a:lnTo>
                <a:lnTo>
                  <a:pt x="6276736" y="4987927"/>
                </a:lnTo>
                <a:lnTo>
                  <a:pt x="6261619" y="5033964"/>
                </a:lnTo>
                <a:lnTo>
                  <a:pt x="6244823" y="5075239"/>
                </a:lnTo>
                <a:lnTo>
                  <a:pt x="6224668" y="5114927"/>
                </a:lnTo>
                <a:lnTo>
                  <a:pt x="6204513" y="5149852"/>
                </a:lnTo>
                <a:lnTo>
                  <a:pt x="6184358" y="5186364"/>
                </a:lnTo>
                <a:lnTo>
                  <a:pt x="6165882" y="5226052"/>
                </a:lnTo>
                <a:lnTo>
                  <a:pt x="6147406" y="5268914"/>
                </a:lnTo>
                <a:lnTo>
                  <a:pt x="6132291" y="5313364"/>
                </a:lnTo>
                <a:lnTo>
                  <a:pt x="6122213" y="5365752"/>
                </a:lnTo>
                <a:lnTo>
                  <a:pt x="6112135" y="5426077"/>
                </a:lnTo>
                <a:lnTo>
                  <a:pt x="6110455" y="5494339"/>
                </a:lnTo>
                <a:lnTo>
                  <a:pt x="6112135" y="5562602"/>
                </a:lnTo>
                <a:lnTo>
                  <a:pt x="6122213" y="5622927"/>
                </a:lnTo>
                <a:lnTo>
                  <a:pt x="6132291" y="5675314"/>
                </a:lnTo>
                <a:lnTo>
                  <a:pt x="6147406" y="5721352"/>
                </a:lnTo>
                <a:lnTo>
                  <a:pt x="6165882" y="5762627"/>
                </a:lnTo>
                <a:lnTo>
                  <a:pt x="6184358" y="5802314"/>
                </a:lnTo>
                <a:lnTo>
                  <a:pt x="6204513" y="5840414"/>
                </a:lnTo>
                <a:lnTo>
                  <a:pt x="6224668" y="5876927"/>
                </a:lnTo>
                <a:lnTo>
                  <a:pt x="6244823" y="5915027"/>
                </a:lnTo>
                <a:lnTo>
                  <a:pt x="6261619" y="5956302"/>
                </a:lnTo>
                <a:lnTo>
                  <a:pt x="6276736" y="6003927"/>
                </a:lnTo>
                <a:lnTo>
                  <a:pt x="6288493" y="6056314"/>
                </a:lnTo>
                <a:lnTo>
                  <a:pt x="6296891" y="6113464"/>
                </a:lnTo>
                <a:lnTo>
                  <a:pt x="6300250" y="6183314"/>
                </a:lnTo>
                <a:lnTo>
                  <a:pt x="6296891" y="6251577"/>
                </a:lnTo>
                <a:lnTo>
                  <a:pt x="6288493" y="6311902"/>
                </a:lnTo>
                <a:lnTo>
                  <a:pt x="6276736" y="6361114"/>
                </a:lnTo>
                <a:lnTo>
                  <a:pt x="6261619" y="6407152"/>
                </a:lnTo>
                <a:lnTo>
                  <a:pt x="6244823" y="6448427"/>
                </a:lnTo>
                <a:lnTo>
                  <a:pt x="6226348" y="6488114"/>
                </a:lnTo>
                <a:lnTo>
                  <a:pt x="6207872" y="6523039"/>
                </a:lnTo>
                <a:lnTo>
                  <a:pt x="6187717" y="6561139"/>
                </a:lnTo>
                <a:lnTo>
                  <a:pt x="6167562" y="6597652"/>
                </a:lnTo>
                <a:lnTo>
                  <a:pt x="6150766" y="6640514"/>
                </a:lnTo>
                <a:lnTo>
                  <a:pt x="6133970" y="6683377"/>
                </a:lnTo>
                <a:lnTo>
                  <a:pt x="6123892" y="6735764"/>
                </a:lnTo>
                <a:lnTo>
                  <a:pt x="6115495" y="6791327"/>
                </a:lnTo>
                <a:lnTo>
                  <a:pt x="6110455" y="6858002"/>
                </a:lnTo>
                <a:lnTo>
                  <a:pt x="3149600" y="6858002"/>
                </a:lnTo>
                <a:lnTo>
                  <a:pt x="2707087" y="6858002"/>
                </a:lnTo>
                <a:lnTo>
                  <a:pt x="0" y="6858002"/>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323" name="Google Shape;323;p21"/>
          <p:cNvSpPr txBox="1"/>
          <p:nvPr>
            <p:ph type="title"/>
          </p:nvPr>
        </p:nvSpPr>
        <p:spPr>
          <a:xfrm>
            <a:off x="931933" y="1162940"/>
            <a:ext cx="4515598" cy="453212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A1A00"/>
              </a:buClr>
              <a:buSzPts val="4400"/>
              <a:buFont typeface="Impact"/>
              <a:buNone/>
            </a:pPr>
            <a:r>
              <a:rPr lang="ja-JP" sz="4400">
                <a:solidFill>
                  <a:srgbClr val="2A1A00"/>
                </a:solidFill>
              </a:rPr>
              <a:t>言語化力は誰でも鍛えられる！</a:t>
            </a:r>
            <a:endParaRPr/>
          </a:p>
        </p:txBody>
      </p:sp>
      <p:sp>
        <p:nvSpPr>
          <p:cNvPr id="324" name="Google Shape;324;p21"/>
          <p:cNvSpPr/>
          <p:nvPr/>
        </p:nvSpPr>
        <p:spPr>
          <a:xfrm>
            <a:off x="0" y="0"/>
            <a:ext cx="283464" cy="6858000"/>
          </a:xfrm>
          <a:prstGeom prst="rect">
            <a:avLst/>
          </a:prstGeom>
          <a:solidFill>
            <a:srgbClr val="CD8D0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25" name="Google Shape;325;p21"/>
          <p:cNvSpPr txBox="1"/>
          <p:nvPr>
            <p:ph idx="1" type="body"/>
          </p:nvPr>
        </p:nvSpPr>
        <p:spPr>
          <a:xfrm>
            <a:off x="6749271" y="1128451"/>
            <a:ext cx="4680729" cy="4566609"/>
          </a:xfrm>
          <a:prstGeom prst="rect">
            <a:avLst/>
          </a:prstGeom>
          <a:noFill/>
          <a:ln>
            <a:noFill/>
          </a:ln>
        </p:spPr>
        <p:txBody>
          <a:bodyPr anchorCtr="0" anchor="ctr"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人は無意識に多くの事を感じている。</a:t>
            </a:r>
            <a:endParaRPr/>
          </a:p>
          <a:p>
            <a:pPr indent="-228600" lvl="0" marL="228600" rtl="0" algn="l">
              <a:lnSpc>
                <a:spcPct val="110000"/>
              </a:lnSpc>
              <a:spcBef>
                <a:spcPts val="700"/>
              </a:spcBef>
              <a:spcAft>
                <a:spcPts val="0"/>
              </a:spcAft>
              <a:buSzPts val="2000"/>
              <a:buChar char="•"/>
            </a:pPr>
            <a:r>
              <a:rPr lang="ja-JP"/>
              <a:t>しかし、意識しないと９９％はスルーする。</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トレーニングで、</a:t>
            </a:r>
            <a:endParaRPr/>
          </a:p>
          <a:p>
            <a:pPr indent="0" lvl="0" marL="0" rtl="0" algn="l">
              <a:lnSpc>
                <a:spcPct val="110000"/>
              </a:lnSpc>
              <a:spcBef>
                <a:spcPts val="700"/>
              </a:spcBef>
              <a:spcAft>
                <a:spcPts val="0"/>
              </a:spcAft>
              <a:buSzPts val="2000"/>
              <a:buNone/>
            </a:pPr>
            <a:r>
              <a:rPr lang="ja-JP"/>
              <a:t>その</a:t>
            </a:r>
            <a:r>
              <a:rPr lang="ja-JP">
                <a:highlight>
                  <a:srgbClr val="FFFF00"/>
                </a:highlight>
              </a:rPr>
              <a:t>９９％</a:t>
            </a:r>
            <a:r>
              <a:rPr lang="ja-JP"/>
              <a:t>を</a:t>
            </a:r>
            <a:r>
              <a:rPr lang="ja-JP">
                <a:highlight>
                  <a:srgbClr val="FFFF00"/>
                </a:highlight>
              </a:rPr>
              <a:t>意識化</a:t>
            </a:r>
            <a:r>
              <a:rPr lang="ja-JP"/>
              <a:t>に！！</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話す言葉は流れていく。</a:t>
            </a:r>
            <a:endParaRPr/>
          </a:p>
          <a:p>
            <a:pPr indent="0" lvl="0" marL="0" rtl="0" algn="l">
              <a:lnSpc>
                <a:spcPct val="110000"/>
              </a:lnSpc>
              <a:spcBef>
                <a:spcPts val="700"/>
              </a:spcBef>
              <a:spcAft>
                <a:spcPts val="0"/>
              </a:spcAft>
              <a:buSzPts val="2000"/>
              <a:buNone/>
            </a:pPr>
            <a:r>
              <a:rPr lang="ja-JP"/>
              <a:t>書きだすことで答えは出てくる。</a:t>
            </a:r>
            <a:endParaRPr/>
          </a:p>
          <a:p>
            <a:pPr indent="0" lvl="0" marL="0" rtl="0" algn="l">
              <a:lnSpc>
                <a:spcPct val="110000"/>
              </a:lnSpc>
              <a:spcBef>
                <a:spcPts val="700"/>
              </a:spcBef>
              <a:spcAft>
                <a:spcPts val="0"/>
              </a:spcAft>
              <a:buSzPts val="20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29" name="Shape 329"/>
        <p:cNvGrpSpPr/>
        <p:nvPr/>
      </p:nvGrpSpPr>
      <p:grpSpPr>
        <a:xfrm>
          <a:off x="0" y="0"/>
          <a:ext cx="0" cy="0"/>
          <a:chOff x="0" y="0"/>
          <a:chExt cx="0" cy="0"/>
        </a:xfrm>
      </p:grpSpPr>
      <p:sp>
        <p:nvSpPr>
          <p:cNvPr id="330" name="Google Shape;330;p22"/>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31" name="Google Shape;331;p22"/>
          <p:cNvSpPr txBox="1"/>
          <p:nvPr>
            <p:ph type="title"/>
          </p:nvPr>
        </p:nvSpPr>
        <p:spPr>
          <a:xfrm>
            <a:off x="1213578" y="613446"/>
            <a:ext cx="48824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3200"/>
              <a:buFont typeface="Impact"/>
              <a:buNone/>
            </a:pPr>
            <a:r>
              <a:rPr lang="ja-JP" sz="3200"/>
              <a:t>思考サイクルの</a:t>
            </a:r>
            <a:br>
              <a:rPr lang="ja-JP" sz="3200"/>
            </a:br>
            <a:r>
              <a:rPr lang="ja-JP" sz="3200"/>
              <a:t>インストール</a:t>
            </a:r>
            <a:br>
              <a:rPr lang="ja-JP" sz="3200"/>
            </a:br>
            <a:endParaRPr sz="3200"/>
          </a:p>
        </p:txBody>
      </p:sp>
      <p:sp>
        <p:nvSpPr>
          <p:cNvPr id="332" name="Google Shape;332;p22"/>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333" name="Google Shape;333;p22"/>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グラフィカル ユーザー インターフェイス&#10;&#10;AI 生成コンテンツは誤りを含む可能性があります。" id="334" name="Google Shape;334;p22"/>
          <p:cNvPicPr preferRelativeResize="0"/>
          <p:nvPr>
            <p:ph idx="1" type="body"/>
          </p:nvPr>
        </p:nvPicPr>
        <p:blipFill rotWithShape="1">
          <a:blip r:embed="rId3">
            <a:alphaModFix/>
          </a:blip>
          <a:srcRect b="0" l="0" r="0" t="0"/>
          <a:stretch/>
        </p:blipFill>
        <p:spPr>
          <a:xfrm>
            <a:off x="7399261" y="2323184"/>
            <a:ext cx="3217333" cy="1809749"/>
          </a:xfrm>
          <a:prstGeom prst="rect">
            <a:avLst/>
          </a:prstGeom>
          <a:noFill/>
          <a:ln>
            <a:noFill/>
          </a:ln>
        </p:spPr>
      </p:pic>
      <p:grpSp>
        <p:nvGrpSpPr>
          <p:cNvPr id="335" name="Google Shape;335;p22"/>
          <p:cNvGrpSpPr/>
          <p:nvPr/>
        </p:nvGrpSpPr>
        <p:grpSpPr>
          <a:xfrm>
            <a:off x="1158050" y="1756515"/>
            <a:ext cx="4578066" cy="4555652"/>
            <a:chOff x="501615" y="60807"/>
            <a:chExt cx="4578066" cy="4555652"/>
          </a:xfrm>
        </p:grpSpPr>
        <p:sp>
          <p:nvSpPr>
            <p:cNvPr id="336" name="Google Shape;336;p22"/>
            <p:cNvSpPr/>
            <p:nvPr/>
          </p:nvSpPr>
          <p:spPr>
            <a:xfrm>
              <a:off x="907012" y="304038"/>
              <a:ext cx="3929113" cy="3929113"/>
            </a:xfrm>
            <a:prstGeom prst="pie">
              <a:avLst>
                <a:gd fmla="val 16200000" name="adj1"/>
                <a:gd fmla="val 1800000" name="adj2"/>
              </a:avLst>
            </a:prstGeom>
            <a:gradFill>
              <a:gsLst>
                <a:gs pos="0">
                  <a:srgbClr val="777B6E"/>
                </a:gs>
                <a:gs pos="50000">
                  <a:srgbClr val="646958"/>
                </a:gs>
                <a:gs pos="100000">
                  <a:srgbClr val="585D4C"/>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2"/>
            <p:cNvSpPr txBox="1"/>
            <p:nvPr/>
          </p:nvSpPr>
          <p:spPr>
            <a:xfrm>
              <a:off x="2977749" y="1136636"/>
              <a:ext cx="1403254" cy="1169379"/>
            </a:xfrm>
            <a:prstGeom prst="rect">
              <a:avLst/>
            </a:prstGeom>
            <a:noFill/>
            <a:ln>
              <a:noFill/>
            </a:ln>
          </p:spPr>
          <p:txBody>
            <a:bodyPr anchorCtr="0" anchor="ctr" bIns="21575" lIns="21575" spcFirstLastPara="1" rIns="21575" wrap="square" tIns="21575">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①書き出す</a:t>
              </a:r>
              <a:endParaRPr sz="1700">
                <a:solidFill>
                  <a:schemeClr val="lt1"/>
                </a:solidFill>
                <a:latin typeface="Gill Sans"/>
                <a:ea typeface="Gill Sans"/>
                <a:cs typeface="Gill Sans"/>
                <a:sym typeface="Gill Sans"/>
              </a:endParaRPr>
            </a:p>
            <a:p>
              <a:pPr indent="0" lvl="0" marL="0" marR="0" rtl="0" algn="ctr">
                <a:lnSpc>
                  <a:spcPct val="90000"/>
                </a:lnSpc>
                <a:spcBef>
                  <a:spcPts val="595"/>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アウトプット</a:t>
              </a:r>
              <a:endParaRPr/>
            </a:p>
          </p:txBody>
        </p:sp>
        <p:sp>
          <p:nvSpPr>
            <p:cNvPr id="338" name="Google Shape;338;p22"/>
            <p:cNvSpPr/>
            <p:nvPr/>
          </p:nvSpPr>
          <p:spPr>
            <a:xfrm>
              <a:off x="826091" y="444364"/>
              <a:ext cx="3929113" cy="3929113"/>
            </a:xfrm>
            <a:prstGeom prst="pie">
              <a:avLst>
                <a:gd fmla="val 1800000" name="adj1"/>
                <a:gd fmla="val 9000000" name="adj2"/>
              </a:avLst>
            </a:prstGeom>
            <a:gradFill>
              <a:gsLst>
                <a:gs pos="0">
                  <a:srgbClr val="777B6E"/>
                </a:gs>
                <a:gs pos="50000">
                  <a:srgbClr val="646958"/>
                </a:gs>
                <a:gs pos="100000">
                  <a:srgbClr val="585D4C"/>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2"/>
            <p:cNvSpPr txBox="1"/>
            <p:nvPr/>
          </p:nvSpPr>
          <p:spPr>
            <a:xfrm>
              <a:off x="1761594" y="2993610"/>
              <a:ext cx="2104882" cy="1029053"/>
            </a:xfrm>
            <a:prstGeom prst="rect">
              <a:avLst/>
            </a:prstGeom>
            <a:noFill/>
            <a:ln>
              <a:noFill/>
            </a:ln>
          </p:spPr>
          <p:txBody>
            <a:bodyPr anchorCtr="0" anchor="ctr" bIns="21575" lIns="21575" spcFirstLastPara="1" rIns="21575" wrap="square" tIns="21575">
              <a:noAutofit/>
            </a:bodyPr>
            <a:lstStyle/>
            <a:p>
              <a:pPr indent="0" lvl="0" marL="0" marR="0" rtl="0" algn="ctr">
                <a:lnSpc>
                  <a:spcPct val="90000"/>
                </a:lnSpc>
                <a:spcBef>
                  <a:spcPts val="0"/>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②広げる</a:t>
              </a:r>
              <a:endParaRPr sz="1700">
                <a:solidFill>
                  <a:schemeClr val="lt1"/>
                </a:solidFill>
                <a:latin typeface="Gill Sans"/>
                <a:ea typeface="Gill Sans"/>
                <a:cs typeface="Gill Sans"/>
                <a:sym typeface="Gill Sans"/>
              </a:endParaRPr>
            </a:p>
            <a:p>
              <a:pPr indent="0" lvl="0" marL="0" marR="0" rtl="0" algn="ctr">
                <a:lnSpc>
                  <a:spcPct val="90000"/>
                </a:lnSpc>
                <a:spcBef>
                  <a:spcPts val="595"/>
                </a:spcBef>
                <a:spcAft>
                  <a:spcPts val="0"/>
                </a:spcAft>
                <a:buClr>
                  <a:schemeClr val="lt1"/>
                </a:buClr>
                <a:buSzPts val="1700"/>
                <a:buFont typeface="Gill Sans"/>
                <a:buNone/>
              </a:pPr>
              <a:r>
                <a:rPr lang="ja-JP" sz="1700">
                  <a:solidFill>
                    <a:schemeClr val="lt1"/>
                  </a:solidFill>
                  <a:latin typeface="Gill Sans"/>
                  <a:ea typeface="Gill Sans"/>
                  <a:cs typeface="Gill Sans"/>
                  <a:sym typeface="Gill Sans"/>
                </a:rPr>
                <a:t>拡張</a:t>
              </a:r>
              <a:endParaRPr/>
            </a:p>
          </p:txBody>
        </p:sp>
        <p:sp>
          <p:nvSpPr>
            <p:cNvPr id="340" name="Google Shape;340;p22"/>
            <p:cNvSpPr/>
            <p:nvPr/>
          </p:nvSpPr>
          <p:spPr>
            <a:xfrm>
              <a:off x="745170" y="304038"/>
              <a:ext cx="3929113" cy="3929113"/>
            </a:xfrm>
            <a:prstGeom prst="pie">
              <a:avLst>
                <a:gd fmla="val 9000000" name="adj1"/>
                <a:gd fmla="val 16200000" name="adj2"/>
              </a:avLst>
            </a:prstGeom>
            <a:gradFill>
              <a:gsLst>
                <a:gs pos="0">
                  <a:srgbClr val="777B6E"/>
                </a:gs>
                <a:gs pos="50000">
                  <a:srgbClr val="646958"/>
                </a:gs>
                <a:gs pos="100000">
                  <a:srgbClr val="585D4C"/>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2"/>
            <p:cNvSpPr txBox="1"/>
            <p:nvPr/>
          </p:nvSpPr>
          <p:spPr>
            <a:xfrm>
              <a:off x="1200293" y="1136636"/>
              <a:ext cx="1403254" cy="1169379"/>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③整理する</a:t>
              </a:r>
              <a:endParaRPr sz="1600">
                <a:solidFill>
                  <a:schemeClr val="lt1"/>
                </a:solidFill>
                <a:latin typeface="Gill Sans"/>
                <a:ea typeface="Gill Sans"/>
                <a:cs typeface="Gill Sans"/>
                <a:sym typeface="Gill Sans"/>
              </a:endParaRPr>
            </a:p>
            <a:p>
              <a:pPr indent="0" lvl="0" marL="0" marR="0" rtl="0" algn="ctr">
                <a:lnSpc>
                  <a:spcPct val="90000"/>
                </a:lnSpc>
                <a:spcBef>
                  <a:spcPts val="56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化学反応を起こす</a:t>
              </a:r>
              <a:endParaRPr/>
            </a:p>
          </p:txBody>
        </p:sp>
        <p:sp>
          <p:nvSpPr>
            <p:cNvPr id="342" name="Google Shape;342;p22"/>
            <p:cNvSpPr/>
            <p:nvPr/>
          </p:nvSpPr>
          <p:spPr>
            <a:xfrm>
              <a:off x="664106" y="60807"/>
              <a:ext cx="4415575" cy="4415575"/>
            </a:xfrm>
            <a:custGeom>
              <a:rect b="b" l="l" r="r" t="t"/>
              <a:pathLst>
                <a:path extrusionOk="0" h="120000" w="120000">
                  <a:moveTo>
                    <a:pt x="59991" y="4067"/>
                  </a:moveTo>
                  <a:lnTo>
                    <a:pt x="59991" y="4067"/>
                  </a:lnTo>
                  <a:cubicBezTo>
                    <a:pt x="79078" y="4064"/>
                    <a:pt x="96849" y="13795"/>
                    <a:pt x="107129" y="29878"/>
                  </a:cubicBezTo>
                  <a:cubicBezTo>
                    <a:pt x="117408" y="45960"/>
                    <a:pt x="118776" y="66175"/>
                    <a:pt x="110758" y="83496"/>
                  </a:cubicBezTo>
                  <a:lnTo>
                    <a:pt x="114269" y="85523"/>
                  </a:lnTo>
                  <a:lnTo>
                    <a:pt x="105797" y="86441"/>
                  </a:lnTo>
                  <a:lnTo>
                    <a:pt x="101940" y="78405"/>
                  </a:lnTo>
                  <a:lnTo>
                    <a:pt x="105449" y="80431"/>
                  </a:lnTo>
                  <a:cubicBezTo>
                    <a:pt x="112382" y="65011"/>
                    <a:pt x="111022" y="47127"/>
                    <a:pt x="101838" y="32932"/>
                  </a:cubicBezTo>
                  <a:cubicBezTo>
                    <a:pt x="92654" y="18737"/>
                    <a:pt x="76899" y="10167"/>
                    <a:pt x="59992" y="10169"/>
                  </a:cubicBezTo>
                  <a:close/>
                </a:path>
              </a:pathLst>
            </a:custGeom>
            <a:gradFill>
              <a:gsLst>
                <a:gs pos="0">
                  <a:srgbClr val="BEC0BA"/>
                </a:gs>
                <a:gs pos="50000">
                  <a:srgbClr val="B6B8B1"/>
                </a:gs>
                <a:gs pos="100000">
                  <a:srgbClr val="A0A29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2"/>
            <p:cNvSpPr/>
            <p:nvPr/>
          </p:nvSpPr>
          <p:spPr>
            <a:xfrm>
              <a:off x="582860" y="200884"/>
              <a:ext cx="4415575" cy="4415575"/>
            </a:xfrm>
            <a:custGeom>
              <a:rect b="b" l="l" r="r" t="t"/>
              <a:pathLst>
                <a:path extrusionOk="0" h="120000" w="120000">
                  <a:moveTo>
                    <a:pt x="108435" y="87973"/>
                  </a:moveTo>
                  <a:lnTo>
                    <a:pt x="108435" y="87973"/>
                  </a:lnTo>
                  <a:cubicBezTo>
                    <a:pt x="98891" y="104498"/>
                    <a:pt x="81581" y="115017"/>
                    <a:pt x="62518" y="115876"/>
                  </a:cubicBezTo>
                  <a:cubicBezTo>
                    <a:pt x="43454" y="116735"/>
                    <a:pt x="25269" y="107816"/>
                    <a:pt x="14277" y="92216"/>
                  </a:cubicBezTo>
                  <a:lnTo>
                    <a:pt x="10766" y="94244"/>
                  </a:lnTo>
                  <a:lnTo>
                    <a:pt x="14207" y="86447"/>
                  </a:lnTo>
                  <a:lnTo>
                    <a:pt x="23095" y="87124"/>
                  </a:lnTo>
                  <a:lnTo>
                    <a:pt x="19585" y="89151"/>
                  </a:lnTo>
                  <a:lnTo>
                    <a:pt x="19585" y="89151"/>
                  </a:lnTo>
                  <a:cubicBezTo>
                    <a:pt x="29474" y="102860"/>
                    <a:pt x="45637" y="110621"/>
                    <a:pt x="62519" y="109767"/>
                  </a:cubicBezTo>
                  <a:cubicBezTo>
                    <a:pt x="79400" y="108913"/>
                    <a:pt x="94697" y="99559"/>
                    <a:pt x="103151" y="84922"/>
                  </a:cubicBezTo>
                  <a:close/>
                </a:path>
              </a:pathLst>
            </a:custGeom>
            <a:gradFill>
              <a:gsLst>
                <a:gs pos="0">
                  <a:srgbClr val="BEC0BA"/>
                </a:gs>
                <a:gs pos="50000">
                  <a:srgbClr val="B6B8B1"/>
                </a:gs>
                <a:gs pos="100000">
                  <a:srgbClr val="A0A29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2"/>
            <p:cNvSpPr/>
            <p:nvPr/>
          </p:nvSpPr>
          <p:spPr>
            <a:xfrm>
              <a:off x="501615" y="60807"/>
              <a:ext cx="4415575" cy="4415575"/>
            </a:xfrm>
            <a:custGeom>
              <a:rect b="b" l="l" r="r" t="t"/>
              <a:pathLst>
                <a:path extrusionOk="0" h="120000" w="120000">
                  <a:moveTo>
                    <a:pt x="11561" y="87966"/>
                  </a:moveTo>
                  <a:cubicBezTo>
                    <a:pt x="2017" y="71436"/>
                    <a:pt x="1562" y="51181"/>
                    <a:pt x="10353" y="34238"/>
                  </a:cubicBezTo>
                  <a:cubicBezTo>
                    <a:pt x="19144" y="17296"/>
                    <a:pt x="35968" y="6007"/>
                    <a:pt x="54979" y="4293"/>
                  </a:cubicBezTo>
                  <a:lnTo>
                    <a:pt x="54979" y="239"/>
                  </a:lnTo>
                  <a:lnTo>
                    <a:pt x="60009" y="7118"/>
                  </a:lnTo>
                  <a:lnTo>
                    <a:pt x="54977" y="14476"/>
                  </a:lnTo>
                  <a:lnTo>
                    <a:pt x="54978" y="10423"/>
                  </a:lnTo>
                  <a:cubicBezTo>
                    <a:pt x="38157" y="12127"/>
                    <a:pt x="23347" y="22244"/>
                    <a:pt x="15643" y="37294"/>
                  </a:cubicBezTo>
                  <a:cubicBezTo>
                    <a:pt x="7939" y="52344"/>
                    <a:pt x="8392" y="70273"/>
                    <a:pt x="16845" y="84915"/>
                  </a:cubicBezTo>
                  <a:close/>
                </a:path>
              </a:pathLst>
            </a:custGeom>
            <a:gradFill>
              <a:gsLst>
                <a:gs pos="0">
                  <a:srgbClr val="BEC0BA"/>
                </a:gs>
                <a:gs pos="50000">
                  <a:srgbClr val="B6B8B1"/>
                </a:gs>
                <a:gs pos="100000">
                  <a:srgbClr val="A0A29B"/>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3"/>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①書き出す（アウトプット）</a:t>
            </a:r>
            <a:endParaRPr/>
          </a:p>
        </p:txBody>
      </p:sp>
      <p:sp>
        <p:nvSpPr>
          <p:cNvPr id="350" name="Google Shape;350;p23"/>
          <p:cNvSpPr txBox="1"/>
          <p:nvPr>
            <p:ph idx="1" type="body"/>
          </p:nvPr>
        </p:nvSpPr>
        <p:spPr>
          <a:xfrm>
            <a:off x="1251678" y="2259874"/>
            <a:ext cx="5089161" cy="2971798"/>
          </a:xfrm>
          <a:prstGeom prst="rect">
            <a:avLst/>
          </a:prstGeom>
          <a:noFill/>
          <a:ln>
            <a:noFill/>
          </a:ln>
        </p:spPr>
        <p:txBody>
          <a:bodyPr anchorCtr="0" anchor="t" bIns="45700" lIns="91425" spcFirstLastPara="1" rIns="91425" wrap="square" tIns="45700">
            <a:normAutofit fontScale="92500" lnSpcReduction="10000"/>
          </a:bodyPr>
          <a:lstStyle/>
          <a:p>
            <a:pPr indent="-228631" lvl="0" marL="228600" rtl="0" algn="l">
              <a:lnSpc>
                <a:spcPct val="110000"/>
              </a:lnSpc>
              <a:spcBef>
                <a:spcPts val="0"/>
              </a:spcBef>
              <a:spcAft>
                <a:spcPts val="0"/>
              </a:spcAft>
              <a:buSzPct val="100000"/>
              <a:buChar char="•"/>
            </a:pPr>
            <a:r>
              <a:rPr lang="ja-JP" sz="2900"/>
              <a:t>人は頭がいっぱいになると、考えたと感じてしまう。</a:t>
            </a:r>
            <a:endParaRPr sz="2900"/>
          </a:p>
          <a:p>
            <a:pPr indent="0" lvl="0" marL="0" rtl="0" algn="l">
              <a:lnSpc>
                <a:spcPct val="110000"/>
              </a:lnSpc>
              <a:spcBef>
                <a:spcPts val="700"/>
              </a:spcBef>
              <a:spcAft>
                <a:spcPts val="0"/>
              </a:spcAft>
              <a:buSzPct val="100000"/>
              <a:buNone/>
            </a:pPr>
            <a:r>
              <a:t/>
            </a:r>
            <a:endParaRPr sz="2900"/>
          </a:p>
          <a:p>
            <a:pPr indent="-228631" lvl="0" marL="228600" rtl="0" algn="l">
              <a:lnSpc>
                <a:spcPct val="110000"/>
              </a:lnSpc>
              <a:spcBef>
                <a:spcPts val="700"/>
              </a:spcBef>
              <a:spcAft>
                <a:spcPts val="0"/>
              </a:spcAft>
              <a:buSzPct val="100000"/>
              <a:buChar char="•"/>
            </a:pPr>
            <a:r>
              <a:rPr lang="ja-JP" sz="2900"/>
              <a:t>どんなに頭の良い人でも、多く考えると一番初めに考えたことは忘れてしまう</a:t>
            </a:r>
            <a:endParaRPr sz="2900"/>
          </a:p>
          <a:p>
            <a:pPr indent="-111125" lvl="0" marL="228600" rtl="0" algn="l">
              <a:lnSpc>
                <a:spcPct val="110000"/>
              </a:lnSpc>
              <a:spcBef>
                <a:spcPts val="700"/>
              </a:spcBef>
              <a:spcAft>
                <a:spcPts val="0"/>
              </a:spcAft>
              <a:buSzPct val="100000"/>
              <a:buNone/>
            </a:pPr>
            <a:r>
              <a:t/>
            </a:r>
            <a:endParaRPr/>
          </a:p>
          <a:p>
            <a:pPr indent="0" lvl="0" marL="0" rtl="0" algn="l">
              <a:lnSpc>
                <a:spcPct val="110000"/>
              </a:lnSpc>
              <a:spcBef>
                <a:spcPts val="700"/>
              </a:spcBef>
              <a:spcAft>
                <a:spcPts val="0"/>
              </a:spcAft>
              <a:buSzPct val="100000"/>
              <a:buNone/>
            </a:pPr>
            <a:r>
              <a:t/>
            </a:r>
            <a:endParaRPr/>
          </a:p>
          <a:p>
            <a:pPr indent="0" lvl="0" marL="0" rtl="0" algn="l">
              <a:lnSpc>
                <a:spcPct val="110000"/>
              </a:lnSpc>
              <a:spcBef>
                <a:spcPts val="700"/>
              </a:spcBef>
              <a:spcAft>
                <a:spcPts val="0"/>
              </a:spcAft>
              <a:buSzPct val="100000"/>
              <a:buNone/>
            </a:pPr>
            <a:r>
              <a:t/>
            </a:r>
            <a:endParaRPr/>
          </a:p>
        </p:txBody>
      </p:sp>
      <p:grpSp>
        <p:nvGrpSpPr>
          <p:cNvPr id="351" name="Google Shape;351;p23"/>
          <p:cNvGrpSpPr/>
          <p:nvPr/>
        </p:nvGrpSpPr>
        <p:grpSpPr>
          <a:xfrm>
            <a:off x="6340839" y="1876344"/>
            <a:ext cx="4965699" cy="3738856"/>
            <a:chOff x="0" y="1827"/>
            <a:chExt cx="4965699" cy="3738856"/>
          </a:xfrm>
        </p:grpSpPr>
        <p:cxnSp>
          <p:nvCxnSpPr>
            <p:cNvPr id="352" name="Google Shape;352;p23"/>
            <p:cNvCxnSpPr/>
            <p:nvPr/>
          </p:nvCxnSpPr>
          <p:spPr>
            <a:xfrm>
              <a:off x="0" y="1827"/>
              <a:ext cx="4965699"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53" name="Google Shape;353;p23"/>
            <p:cNvSpPr/>
            <p:nvPr/>
          </p:nvSpPr>
          <p:spPr>
            <a:xfrm>
              <a:off x="0" y="1827"/>
              <a:ext cx="4965699" cy="1246285"/>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3"/>
            <p:cNvSpPr txBox="1"/>
            <p:nvPr/>
          </p:nvSpPr>
          <p:spPr>
            <a:xfrm>
              <a:off x="0" y="1827"/>
              <a:ext cx="4965699" cy="1246285"/>
            </a:xfrm>
            <a:prstGeom prst="rect">
              <a:avLst/>
            </a:prstGeom>
            <a:noFill/>
            <a:ln>
              <a:noFill/>
            </a:ln>
          </p:spPr>
          <p:txBody>
            <a:bodyPr anchorCtr="0" anchor="t" bIns="106675" lIns="106675" spcFirstLastPara="1" rIns="106675" wrap="square" tIns="106675">
              <a:noAutofit/>
            </a:bodyPr>
            <a:lstStyle/>
            <a:p>
              <a:pPr indent="0" lvl="0" marL="0" marR="0" rtl="0" algn="l">
                <a:lnSpc>
                  <a:spcPct val="90000"/>
                </a:lnSpc>
                <a:spcBef>
                  <a:spcPts val="0"/>
                </a:spcBef>
                <a:spcAft>
                  <a:spcPts val="0"/>
                </a:spcAft>
                <a:buClr>
                  <a:srgbClr val="FF0000"/>
                </a:buClr>
                <a:buSzPts val="2800"/>
                <a:buFont typeface="Gill Sans"/>
                <a:buNone/>
              </a:pPr>
              <a:r>
                <a:rPr lang="ja-JP" sz="2800">
                  <a:solidFill>
                    <a:srgbClr val="FF0000"/>
                  </a:solidFill>
                  <a:latin typeface="Gill Sans"/>
                  <a:ea typeface="Gill Sans"/>
                  <a:cs typeface="Gill Sans"/>
                  <a:sym typeface="Gill Sans"/>
                </a:rPr>
                <a:t>①書き出す（アウトプット）</a:t>
              </a:r>
              <a:endParaRPr/>
            </a:p>
          </p:txBody>
        </p:sp>
        <p:cxnSp>
          <p:nvCxnSpPr>
            <p:cNvPr id="355" name="Google Shape;355;p23"/>
            <p:cNvCxnSpPr/>
            <p:nvPr/>
          </p:nvCxnSpPr>
          <p:spPr>
            <a:xfrm>
              <a:off x="0" y="1248113"/>
              <a:ext cx="4965699"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56" name="Google Shape;356;p23"/>
            <p:cNvSpPr/>
            <p:nvPr/>
          </p:nvSpPr>
          <p:spPr>
            <a:xfrm>
              <a:off x="0" y="1248113"/>
              <a:ext cx="4965699" cy="1246285"/>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23"/>
            <p:cNvSpPr txBox="1"/>
            <p:nvPr/>
          </p:nvSpPr>
          <p:spPr>
            <a:xfrm>
              <a:off x="0" y="1248113"/>
              <a:ext cx="4965699" cy="1246285"/>
            </a:xfrm>
            <a:prstGeom prst="rect">
              <a:avLst/>
            </a:prstGeom>
            <a:noFill/>
            <a:ln>
              <a:noFill/>
            </a:ln>
          </p:spPr>
          <p:txBody>
            <a:bodyPr anchorCtr="0" anchor="t" bIns="106675" lIns="106675" spcFirstLastPara="1" rIns="106675" wrap="square" tIns="106675">
              <a:noAutofit/>
            </a:bodyPr>
            <a:lstStyle/>
            <a:p>
              <a:pPr indent="0" lvl="0" marL="0" marR="0" rtl="0" algn="l">
                <a:lnSpc>
                  <a:spcPct val="90000"/>
                </a:lnSpc>
                <a:spcBef>
                  <a:spcPts val="0"/>
                </a:spcBef>
                <a:spcAft>
                  <a:spcPts val="0"/>
                </a:spcAft>
                <a:buClr>
                  <a:schemeClr val="dk1"/>
                </a:buClr>
                <a:buSzPts val="2800"/>
                <a:buFont typeface="Gill Sans"/>
                <a:buNone/>
              </a:pPr>
              <a:r>
                <a:rPr lang="ja-JP" sz="2800">
                  <a:solidFill>
                    <a:schemeClr val="dk1"/>
                  </a:solidFill>
                  <a:latin typeface="Gill Sans"/>
                  <a:ea typeface="Gill Sans"/>
                  <a:cs typeface="Gill Sans"/>
                  <a:sym typeface="Gill Sans"/>
                </a:rPr>
                <a:t>②広げる</a:t>
              </a:r>
              <a:endParaRPr/>
            </a:p>
          </p:txBody>
        </p:sp>
        <p:cxnSp>
          <p:nvCxnSpPr>
            <p:cNvPr id="358" name="Google Shape;358;p23"/>
            <p:cNvCxnSpPr/>
            <p:nvPr/>
          </p:nvCxnSpPr>
          <p:spPr>
            <a:xfrm>
              <a:off x="0" y="2494398"/>
              <a:ext cx="4965699"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59" name="Google Shape;359;p23"/>
            <p:cNvSpPr/>
            <p:nvPr/>
          </p:nvSpPr>
          <p:spPr>
            <a:xfrm>
              <a:off x="0" y="2494398"/>
              <a:ext cx="4965699" cy="1246285"/>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23"/>
            <p:cNvSpPr txBox="1"/>
            <p:nvPr/>
          </p:nvSpPr>
          <p:spPr>
            <a:xfrm>
              <a:off x="0" y="2494398"/>
              <a:ext cx="4965699" cy="1246285"/>
            </a:xfrm>
            <a:prstGeom prst="rect">
              <a:avLst/>
            </a:prstGeom>
            <a:noFill/>
            <a:ln>
              <a:noFill/>
            </a:ln>
          </p:spPr>
          <p:txBody>
            <a:bodyPr anchorCtr="0" anchor="t" bIns="106675" lIns="106675" spcFirstLastPara="1" rIns="106675" wrap="square" tIns="106675">
              <a:noAutofit/>
            </a:bodyPr>
            <a:lstStyle/>
            <a:p>
              <a:pPr indent="0" lvl="0" marL="0" marR="0" rtl="0" algn="l">
                <a:lnSpc>
                  <a:spcPct val="90000"/>
                </a:lnSpc>
                <a:spcBef>
                  <a:spcPts val="0"/>
                </a:spcBef>
                <a:spcAft>
                  <a:spcPts val="0"/>
                </a:spcAft>
                <a:buClr>
                  <a:schemeClr val="dk1"/>
                </a:buClr>
                <a:buSzPts val="2800"/>
                <a:buFont typeface="Gill Sans"/>
                <a:buNone/>
              </a:pPr>
              <a:r>
                <a:rPr lang="ja-JP" sz="2800">
                  <a:solidFill>
                    <a:schemeClr val="dk1"/>
                  </a:solidFill>
                  <a:latin typeface="Gill Sans"/>
                  <a:ea typeface="Gill Sans"/>
                  <a:cs typeface="Gill Sans"/>
                  <a:sym typeface="Gill Sans"/>
                </a:rPr>
                <a:t>③整理する</a:t>
              </a: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24"/>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①書き出す（アウトプット）</a:t>
            </a:r>
            <a:endParaRPr/>
          </a:p>
        </p:txBody>
      </p:sp>
      <p:sp>
        <p:nvSpPr>
          <p:cNvPr id="366" name="Google Shape;366;p24"/>
          <p:cNvSpPr txBox="1"/>
          <p:nvPr>
            <p:ph idx="1" type="body"/>
          </p:nvPr>
        </p:nvSpPr>
        <p:spPr>
          <a:xfrm>
            <a:off x="1230316" y="1324925"/>
            <a:ext cx="9710006" cy="4510797"/>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000"/>
              <a:buNone/>
            </a:pPr>
            <a:r>
              <a:t/>
            </a:r>
            <a:endParaRPr/>
          </a:p>
          <a:p>
            <a:pPr indent="-228600" lvl="0" marL="228600" rtl="0" algn="l">
              <a:lnSpc>
                <a:spcPct val="110000"/>
              </a:lnSpc>
              <a:spcBef>
                <a:spcPts val="700"/>
              </a:spcBef>
              <a:spcAft>
                <a:spcPts val="0"/>
              </a:spcAft>
              <a:buSzPts val="3600"/>
              <a:buChar char="•"/>
            </a:pPr>
            <a:r>
              <a:rPr lang="ja-JP" sz="3600"/>
              <a:t>ワーク</a:t>
            </a:r>
            <a:endParaRPr sz="3600"/>
          </a:p>
          <a:p>
            <a:pPr indent="0" lvl="0" marL="0" rtl="0" algn="l">
              <a:lnSpc>
                <a:spcPct val="110000"/>
              </a:lnSpc>
              <a:spcBef>
                <a:spcPts val="700"/>
              </a:spcBef>
              <a:spcAft>
                <a:spcPts val="0"/>
              </a:spcAft>
              <a:buSzPts val="3600"/>
              <a:buNone/>
            </a:pPr>
            <a:r>
              <a:rPr lang="ja-JP" sz="3600"/>
              <a:t>「自分がこれからどう生きていきたいか？」</a:t>
            </a:r>
            <a:endParaRPr sz="3600"/>
          </a:p>
          <a:p>
            <a:pPr indent="0" lvl="0" marL="0" rtl="0" algn="l">
              <a:lnSpc>
                <a:spcPct val="110000"/>
              </a:lnSpc>
              <a:spcBef>
                <a:spcPts val="700"/>
              </a:spcBef>
              <a:spcAft>
                <a:spcPts val="0"/>
              </a:spcAft>
              <a:buSzPts val="3600"/>
              <a:buNone/>
            </a:pPr>
            <a:r>
              <a:t/>
            </a:r>
            <a:endParaRPr sz="3600"/>
          </a:p>
          <a:p>
            <a:pPr indent="0" lvl="0" marL="0" rtl="0" algn="l">
              <a:lnSpc>
                <a:spcPct val="110000"/>
              </a:lnSpc>
              <a:spcBef>
                <a:spcPts val="700"/>
              </a:spcBef>
              <a:spcAft>
                <a:spcPts val="0"/>
              </a:spcAft>
              <a:buSzPts val="2000"/>
              <a:buNone/>
            </a:pPr>
            <a:r>
              <a:rPr lang="ja-JP"/>
              <a:t>付箋にできるだけ書いてみよう。</a:t>
            </a:r>
            <a:endParaRPr/>
          </a:p>
        </p:txBody>
      </p:sp>
      <p:grpSp>
        <p:nvGrpSpPr>
          <p:cNvPr id="367" name="Google Shape;367;p24"/>
          <p:cNvGrpSpPr/>
          <p:nvPr/>
        </p:nvGrpSpPr>
        <p:grpSpPr>
          <a:xfrm>
            <a:off x="6340839" y="3419544"/>
            <a:ext cx="4568403" cy="3127879"/>
            <a:chOff x="0" y="1528"/>
            <a:chExt cx="4568403" cy="3127879"/>
          </a:xfrm>
        </p:grpSpPr>
        <p:cxnSp>
          <p:nvCxnSpPr>
            <p:cNvPr id="368" name="Google Shape;368;p24"/>
            <p:cNvCxnSpPr/>
            <p:nvPr/>
          </p:nvCxnSpPr>
          <p:spPr>
            <a:xfrm>
              <a:off x="0" y="1528"/>
              <a:ext cx="4568403"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69" name="Google Shape;369;p24"/>
            <p:cNvSpPr/>
            <p:nvPr/>
          </p:nvSpPr>
          <p:spPr>
            <a:xfrm>
              <a:off x="0" y="1528"/>
              <a:ext cx="4568403" cy="104262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24"/>
            <p:cNvSpPr txBox="1"/>
            <p:nvPr/>
          </p:nvSpPr>
          <p:spPr>
            <a:xfrm>
              <a:off x="0" y="1528"/>
              <a:ext cx="4568403" cy="1042626"/>
            </a:xfrm>
            <a:prstGeom prst="rect">
              <a:avLst/>
            </a:prstGeom>
            <a:noFill/>
            <a:ln>
              <a:noFill/>
            </a:ln>
          </p:spPr>
          <p:txBody>
            <a:bodyPr anchorCtr="0" anchor="t" bIns="99050" lIns="99050" spcFirstLastPara="1" rIns="99050" wrap="square" tIns="99050">
              <a:noAutofit/>
            </a:bodyPr>
            <a:lstStyle/>
            <a:p>
              <a:pPr indent="0" lvl="0" marL="0" marR="0" rtl="0" algn="l">
                <a:lnSpc>
                  <a:spcPct val="90000"/>
                </a:lnSpc>
                <a:spcBef>
                  <a:spcPts val="0"/>
                </a:spcBef>
                <a:spcAft>
                  <a:spcPts val="0"/>
                </a:spcAft>
                <a:buClr>
                  <a:srgbClr val="FF0000"/>
                </a:buClr>
                <a:buSzPts val="2600"/>
                <a:buFont typeface="Gill Sans"/>
                <a:buNone/>
              </a:pPr>
              <a:r>
                <a:rPr lang="ja-JP" sz="2600">
                  <a:solidFill>
                    <a:srgbClr val="FF0000"/>
                  </a:solidFill>
                  <a:latin typeface="Gill Sans"/>
                  <a:ea typeface="Gill Sans"/>
                  <a:cs typeface="Gill Sans"/>
                  <a:sym typeface="Gill Sans"/>
                </a:rPr>
                <a:t>①書き出す（アウトプット）</a:t>
              </a:r>
              <a:endParaRPr/>
            </a:p>
          </p:txBody>
        </p:sp>
        <p:cxnSp>
          <p:nvCxnSpPr>
            <p:cNvPr id="371" name="Google Shape;371;p24"/>
            <p:cNvCxnSpPr/>
            <p:nvPr/>
          </p:nvCxnSpPr>
          <p:spPr>
            <a:xfrm>
              <a:off x="0" y="1044154"/>
              <a:ext cx="4568403"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72" name="Google Shape;372;p24"/>
            <p:cNvSpPr/>
            <p:nvPr/>
          </p:nvSpPr>
          <p:spPr>
            <a:xfrm>
              <a:off x="0" y="1044154"/>
              <a:ext cx="4568403" cy="104262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24"/>
            <p:cNvSpPr txBox="1"/>
            <p:nvPr/>
          </p:nvSpPr>
          <p:spPr>
            <a:xfrm>
              <a:off x="0" y="1044154"/>
              <a:ext cx="4568403" cy="1042626"/>
            </a:xfrm>
            <a:prstGeom prst="rect">
              <a:avLst/>
            </a:prstGeom>
            <a:noFill/>
            <a:ln>
              <a:noFill/>
            </a:ln>
          </p:spPr>
          <p:txBody>
            <a:bodyPr anchorCtr="0" anchor="t" bIns="99050" lIns="99050" spcFirstLastPara="1" rIns="99050" wrap="square" tIns="99050">
              <a:noAutofit/>
            </a:bodyPr>
            <a:lstStyle/>
            <a:p>
              <a:pPr indent="0" lvl="0" marL="0" marR="0" rtl="0" algn="l">
                <a:lnSpc>
                  <a:spcPct val="90000"/>
                </a:lnSpc>
                <a:spcBef>
                  <a:spcPts val="0"/>
                </a:spcBef>
                <a:spcAft>
                  <a:spcPts val="0"/>
                </a:spcAft>
                <a:buClr>
                  <a:schemeClr val="dk1"/>
                </a:buClr>
                <a:buSzPts val="2600"/>
                <a:buFont typeface="Gill Sans"/>
                <a:buNone/>
              </a:pPr>
              <a:r>
                <a:rPr lang="ja-JP" sz="2600">
                  <a:solidFill>
                    <a:schemeClr val="dk1"/>
                  </a:solidFill>
                  <a:latin typeface="Gill Sans"/>
                  <a:ea typeface="Gill Sans"/>
                  <a:cs typeface="Gill Sans"/>
                  <a:sym typeface="Gill Sans"/>
                </a:rPr>
                <a:t>②広げる</a:t>
              </a:r>
              <a:endParaRPr/>
            </a:p>
          </p:txBody>
        </p:sp>
        <p:cxnSp>
          <p:nvCxnSpPr>
            <p:cNvPr id="374" name="Google Shape;374;p24"/>
            <p:cNvCxnSpPr/>
            <p:nvPr/>
          </p:nvCxnSpPr>
          <p:spPr>
            <a:xfrm>
              <a:off x="0" y="2086781"/>
              <a:ext cx="4568403" cy="0"/>
            </a:xfrm>
            <a:prstGeom prst="straightConnector1">
              <a:avLst/>
            </a:prstGeom>
            <a:solidFill>
              <a:srgbClr val="F7B321"/>
            </a:solidFill>
            <a:ln cap="flat" cmpd="sng" w="12700">
              <a:solidFill>
                <a:srgbClr val="F7B321"/>
              </a:solidFill>
              <a:prstDash val="solid"/>
              <a:round/>
              <a:headEnd len="sm" w="sm" type="none"/>
              <a:tailEnd len="sm" w="sm" type="none"/>
            </a:ln>
          </p:spPr>
        </p:cxnSp>
        <p:sp>
          <p:nvSpPr>
            <p:cNvPr id="375" name="Google Shape;375;p24"/>
            <p:cNvSpPr/>
            <p:nvPr/>
          </p:nvSpPr>
          <p:spPr>
            <a:xfrm>
              <a:off x="0" y="2086781"/>
              <a:ext cx="4568403" cy="104262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24"/>
            <p:cNvSpPr txBox="1"/>
            <p:nvPr/>
          </p:nvSpPr>
          <p:spPr>
            <a:xfrm>
              <a:off x="0" y="2086781"/>
              <a:ext cx="4568403" cy="1042626"/>
            </a:xfrm>
            <a:prstGeom prst="rect">
              <a:avLst/>
            </a:prstGeom>
            <a:noFill/>
            <a:ln>
              <a:noFill/>
            </a:ln>
          </p:spPr>
          <p:txBody>
            <a:bodyPr anchorCtr="0" anchor="t" bIns="99050" lIns="99050" spcFirstLastPara="1" rIns="99050" wrap="square" tIns="99050">
              <a:noAutofit/>
            </a:bodyPr>
            <a:lstStyle/>
            <a:p>
              <a:pPr indent="0" lvl="0" marL="0" marR="0" rtl="0" algn="l">
                <a:lnSpc>
                  <a:spcPct val="90000"/>
                </a:lnSpc>
                <a:spcBef>
                  <a:spcPts val="0"/>
                </a:spcBef>
                <a:spcAft>
                  <a:spcPts val="0"/>
                </a:spcAft>
                <a:buClr>
                  <a:schemeClr val="dk1"/>
                </a:buClr>
                <a:buSzPts val="2600"/>
                <a:buFont typeface="Gill Sans"/>
                <a:buNone/>
              </a:pPr>
              <a:r>
                <a:rPr lang="ja-JP" sz="2600">
                  <a:solidFill>
                    <a:schemeClr val="dk1"/>
                  </a:solidFill>
                  <a:latin typeface="Gill Sans"/>
                  <a:ea typeface="Gill Sans"/>
                  <a:cs typeface="Gill Sans"/>
                  <a:sym typeface="Gill Sans"/>
                </a:rPr>
                <a:t>③整理する</a:t>
              </a: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5"/>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①書き出す（アウトプット）</a:t>
            </a:r>
            <a:endParaRPr/>
          </a:p>
        </p:txBody>
      </p:sp>
      <p:sp>
        <p:nvSpPr>
          <p:cNvPr id="382" name="Google Shape;382;p25"/>
          <p:cNvSpPr txBox="1"/>
          <p:nvPr>
            <p:ph idx="1" type="body"/>
          </p:nvPr>
        </p:nvSpPr>
        <p:spPr>
          <a:xfrm>
            <a:off x="1230316" y="1324925"/>
            <a:ext cx="9710006" cy="4510797"/>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000"/>
              <a:buNone/>
            </a:pPr>
            <a:r>
              <a:t/>
            </a:r>
            <a:endParaRPr/>
          </a:p>
          <a:p>
            <a:pPr indent="-228600" lvl="0" marL="228600" rtl="0" algn="l">
              <a:lnSpc>
                <a:spcPct val="110000"/>
              </a:lnSpc>
              <a:spcBef>
                <a:spcPts val="700"/>
              </a:spcBef>
              <a:spcAft>
                <a:spcPts val="0"/>
              </a:spcAft>
              <a:buSzPts val="3600"/>
              <a:buChar char="•"/>
            </a:pPr>
            <a:r>
              <a:rPr lang="ja-JP" sz="3600"/>
              <a:t>ワーク１</a:t>
            </a:r>
            <a:endParaRPr sz="3600"/>
          </a:p>
          <a:p>
            <a:pPr indent="0" lvl="0" marL="0" rtl="0" algn="l">
              <a:lnSpc>
                <a:spcPct val="110000"/>
              </a:lnSpc>
              <a:spcBef>
                <a:spcPts val="700"/>
              </a:spcBef>
              <a:spcAft>
                <a:spcPts val="0"/>
              </a:spcAft>
              <a:buSzPts val="3600"/>
              <a:buNone/>
            </a:pPr>
            <a:r>
              <a:rPr lang="ja-JP" sz="3600"/>
              <a:t>「自分がこれからどう生きていきたいか？」</a:t>
            </a:r>
            <a:endParaRPr sz="3600"/>
          </a:p>
          <a:p>
            <a:pPr indent="0" lvl="0" marL="0" rtl="0" algn="l">
              <a:lnSpc>
                <a:spcPct val="110000"/>
              </a:lnSpc>
              <a:spcBef>
                <a:spcPts val="700"/>
              </a:spcBef>
              <a:spcAft>
                <a:spcPts val="0"/>
              </a:spcAft>
              <a:buSzPts val="3600"/>
              <a:buNone/>
            </a:pPr>
            <a:r>
              <a:t/>
            </a:r>
            <a:endParaRPr sz="3600"/>
          </a:p>
          <a:p>
            <a:pPr indent="0" lvl="0" marL="0" rtl="0" algn="l">
              <a:lnSpc>
                <a:spcPct val="110000"/>
              </a:lnSpc>
              <a:spcBef>
                <a:spcPts val="700"/>
              </a:spcBef>
              <a:spcAft>
                <a:spcPts val="0"/>
              </a:spcAft>
              <a:buSzPts val="1400"/>
              <a:buNone/>
            </a:pPr>
            <a:r>
              <a:rPr lang="ja-JP" sz="1400"/>
              <a:t>例えば、「自分が好きなことを続けていく」「ゴルフを週１は、やりたい」とか「海外旅行に行きたい」「英語やらなくちゃ」とか「スマホばっかりしない」、「空き時間を有効に使う」など様々なものが出てきたと思います。</a:t>
            </a:r>
            <a:endParaRPr sz="36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26"/>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②広げる（拡張）</a:t>
            </a:r>
            <a:br>
              <a:rPr lang="ja-JP"/>
            </a:br>
            <a:r>
              <a:rPr lang="ja-JP"/>
              <a:t>連想と深化</a:t>
            </a:r>
            <a:endParaRPr/>
          </a:p>
        </p:txBody>
      </p:sp>
      <p:grpSp>
        <p:nvGrpSpPr>
          <p:cNvPr id="388" name="Google Shape;388;p26"/>
          <p:cNvGrpSpPr/>
          <p:nvPr/>
        </p:nvGrpSpPr>
        <p:grpSpPr>
          <a:xfrm>
            <a:off x="5498177" y="1876694"/>
            <a:ext cx="4285932" cy="3879277"/>
            <a:chOff x="1645889" y="2177"/>
            <a:chExt cx="4285932" cy="3879277"/>
          </a:xfrm>
        </p:grpSpPr>
        <p:sp>
          <p:nvSpPr>
            <p:cNvPr id="389" name="Google Shape;389;p26"/>
            <p:cNvSpPr/>
            <p:nvPr/>
          </p:nvSpPr>
          <p:spPr>
            <a:xfrm>
              <a:off x="3163546" y="175461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26"/>
            <p:cNvSpPr txBox="1"/>
            <p:nvPr/>
          </p:nvSpPr>
          <p:spPr>
            <a:xfrm>
              <a:off x="3346695" y="193776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書きだしたもの</a:t>
              </a:r>
              <a:endParaRPr/>
            </a:p>
          </p:txBody>
        </p:sp>
        <p:sp>
          <p:nvSpPr>
            <p:cNvPr id="391" name="Google Shape;391;p26"/>
            <p:cNvSpPr/>
            <p:nvPr/>
          </p:nvSpPr>
          <p:spPr>
            <a:xfrm rot="-5400000">
              <a:off x="3655873" y="1298628"/>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26"/>
            <p:cNvSpPr txBox="1"/>
            <p:nvPr/>
          </p:nvSpPr>
          <p:spPr>
            <a:xfrm rot="-5400000">
              <a:off x="3695768" y="1423565"/>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393" name="Google Shape;393;p26"/>
            <p:cNvSpPr/>
            <p:nvPr/>
          </p:nvSpPr>
          <p:spPr>
            <a:xfrm>
              <a:off x="3163546" y="2177"/>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26"/>
            <p:cNvSpPr txBox="1"/>
            <p:nvPr/>
          </p:nvSpPr>
          <p:spPr>
            <a:xfrm>
              <a:off x="3346695" y="185326"/>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本当に？</a:t>
              </a:r>
              <a:endParaRPr/>
            </a:p>
          </p:txBody>
        </p:sp>
        <p:sp>
          <p:nvSpPr>
            <p:cNvPr id="395" name="Google Shape;395;p26"/>
            <p:cNvSpPr/>
            <p:nvPr/>
          </p:nvSpPr>
          <p:spPr>
            <a:xfrm rot="1800000">
              <a:off x="4408183" y="2601666"/>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26"/>
            <p:cNvSpPr txBox="1"/>
            <p:nvPr/>
          </p:nvSpPr>
          <p:spPr>
            <a:xfrm rot="1800000">
              <a:off x="4413528" y="2666761"/>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397" name="Google Shape;397;p26"/>
            <p:cNvSpPr/>
            <p:nvPr/>
          </p:nvSpPr>
          <p:spPr>
            <a:xfrm>
              <a:off x="4681203" y="263083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26"/>
            <p:cNvSpPr txBox="1"/>
            <p:nvPr/>
          </p:nvSpPr>
          <p:spPr>
            <a:xfrm>
              <a:off x="4864352" y="281398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それで？</a:t>
              </a:r>
              <a:endParaRPr/>
            </a:p>
          </p:txBody>
        </p:sp>
        <p:sp>
          <p:nvSpPr>
            <p:cNvPr id="399" name="Google Shape;399;p26"/>
            <p:cNvSpPr/>
            <p:nvPr/>
          </p:nvSpPr>
          <p:spPr>
            <a:xfrm rot="9000000">
              <a:off x="2903563" y="2601666"/>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26"/>
            <p:cNvSpPr txBox="1"/>
            <p:nvPr/>
          </p:nvSpPr>
          <p:spPr>
            <a:xfrm rot="-1800000">
              <a:off x="2978007" y="2666761"/>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401" name="Google Shape;401;p26"/>
            <p:cNvSpPr/>
            <p:nvPr/>
          </p:nvSpPr>
          <p:spPr>
            <a:xfrm>
              <a:off x="1645889" y="263083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26"/>
            <p:cNvSpPr txBox="1"/>
            <p:nvPr/>
          </p:nvSpPr>
          <p:spPr>
            <a:xfrm>
              <a:off x="1829038" y="281398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なぜ？</a:t>
              </a:r>
              <a:endParaRPr/>
            </a:p>
          </p:txBody>
        </p:sp>
      </p:grpSp>
      <p:sp>
        <p:nvSpPr>
          <p:cNvPr id="403" name="Google Shape;403;p26"/>
          <p:cNvSpPr txBox="1"/>
          <p:nvPr/>
        </p:nvSpPr>
        <p:spPr>
          <a:xfrm>
            <a:off x="1479479" y="2075380"/>
            <a:ext cx="3637051"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先ほど書きだしたものを</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3つの質問する。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「本当に？」</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「なぜ？」</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「それで？」</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繰り返しより具体的にしていく。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では、やってみましょう。</a:t>
            </a:r>
            <a:endParaRPr sz="1800">
              <a:solidFill>
                <a:schemeClr val="dk1"/>
              </a:solidFill>
              <a:latin typeface="Gill Sans"/>
              <a:ea typeface="Gill Sans"/>
              <a:cs typeface="Gill Sans"/>
              <a:sym typeface="Gill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407" name="Shape 407"/>
        <p:cNvGrpSpPr/>
        <p:nvPr/>
      </p:nvGrpSpPr>
      <p:grpSpPr>
        <a:xfrm>
          <a:off x="0" y="0"/>
          <a:ext cx="0" cy="0"/>
          <a:chOff x="0" y="0"/>
          <a:chExt cx="0" cy="0"/>
        </a:xfrm>
      </p:grpSpPr>
      <p:pic>
        <p:nvPicPr>
          <p:cNvPr descr="木の枝&#10;&#10;AI 生成コンテンツは誤りを含む可能性があります。" id="408" name="Google Shape;408;p27"/>
          <p:cNvPicPr preferRelativeResize="0"/>
          <p:nvPr/>
        </p:nvPicPr>
        <p:blipFill rotWithShape="1">
          <a:blip r:embed="rId3">
            <a:alphaModFix/>
          </a:blip>
          <a:srcRect b="0" l="38342" r="22027" t="0"/>
          <a:stretch/>
        </p:blipFill>
        <p:spPr>
          <a:xfrm>
            <a:off x="7338646" y="10"/>
            <a:ext cx="4853354" cy="6857990"/>
          </a:xfrm>
          <a:prstGeom prst="rect">
            <a:avLst/>
          </a:prstGeom>
          <a:noFill/>
          <a:ln>
            <a:noFill/>
          </a:ln>
        </p:spPr>
      </p:pic>
      <p:sp>
        <p:nvSpPr>
          <p:cNvPr id="409" name="Google Shape;409;p27"/>
          <p:cNvSpPr/>
          <p:nvPr/>
        </p:nvSpPr>
        <p:spPr>
          <a:xfrm>
            <a:off x="0" y="0"/>
            <a:ext cx="7569200" cy="6858000"/>
          </a:xfrm>
          <a:custGeom>
            <a:rect b="b" l="l" r="r" t="t"/>
            <a:pathLst>
              <a:path extrusionOk="0" h="6858000" w="75692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410" name="Google Shape;410;p27"/>
          <p:cNvSpPr txBox="1"/>
          <p:nvPr>
            <p:ph type="title"/>
          </p:nvPr>
        </p:nvSpPr>
        <p:spPr>
          <a:xfrm>
            <a:off x="765051" y="382385"/>
            <a:ext cx="6015897"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4700"/>
              <a:t>③整理する</a:t>
            </a:r>
            <a:br>
              <a:rPr lang="ja-JP" sz="4700"/>
            </a:br>
            <a:r>
              <a:rPr lang="ja-JP" sz="4700"/>
              <a:t>（化学反応を起こす）</a:t>
            </a:r>
            <a:endParaRPr/>
          </a:p>
        </p:txBody>
      </p:sp>
      <p:sp>
        <p:nvSpPr>
          <p:cNvPr id="411" name="Google Shape;411;p27"/>
          <p:cNvSpPr/>
          <p:nvPr/>
        </p:nvSpPr>
        <p:spPr>
          <a:xfrm>
            <a:off x="0"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412" name="Google Shape;412;p27"/>
          <p:cNvSpPr txBox="1"/>
          <p:nvPr>
            <p:ph idx="1" type="body"/>
          </p:nvPr>
        </p:nvSpPr>
        <p:spPr>
          <a:xfrm>
            <a:off x="765051" y="2286001"/>
            <a:ext cx="6015897" cy="35935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SzPts val="1600"/>
              <a:buNone/>
            </a:pPr>
            <a:r>
              <a:rPr lang="ja-JP" sz="1600"/>
              <a:t>①書き出す。②広げる。のこの２つは、自分で自分の話を聞くに当たります。</a:t>
            </a:r>
            <a:endParaRPr sz="1600"/>
          </a:p>
          <a:p>
            <a:pPr indent="0" lvl="0" marL="0" rtl="0" algn="l">
              <a:lnSpc>
                <a:spcPct val="100000"/>
              </a:lnSpc>
              <a:spcBef>
                <a:spcPts val="700"/>
              </a:spcBef>
              <a:spcAft>
                <a:spcPts val="0"/>
              </a:spcAft>
              <a:buSzPts val="1600"/>
              <a:buNone/>
            </a:pPr>
            <a:r>
              <a:t/>
            </a:r>
            <a:endParaRPr sz="1600"/>
          </a:p>
          <a:p>
            <a:pPr indent="0" lvl="0" marL="0" rtl="0" algn="l">
              <a:lnSpc>
                <a:spcPct val="100000"/>
              </a:lnSpc>
              <a:spcBef>
                <a:spcPts val="700"/>
              </a:spcBef>
              <a:spcAft>
                <a:spcPts val="0"/>
              </a:spcAft>
              <a:buSzPts val="1600"/>
              <a:buNone/>
            </a:pPr>
            <a:r>
              <a:rPr lang="ja-JP" sz="1600"/>
              <a:t>しかし③の整理する（化学反応を起こす）は客観性が重要になります。</a:t>
            </a:r>
            <a:endParaRPr sz="1600"/>
          </a:p>
          <a:p>
            <a:pPr indent="0" lvl="0" marL="0" rtl="0" algn="l">
              <a:lnSpc>
                <a:spcPct val="100000"/>
              </a:lnSpc>
              <a:spcBef>
                <a:spcPts val="700"/>
              </a:spcBef>
              <a:spcAft>
                <a:spcPts val="0"/>
              </a:spcAft>
              <a:buSzPts val="1600"/>
              <a:buNone/>
            </a:pPr>
            <a:r>
              <a:rPr lang="ja-JP" sz="1600"/>
              <a:t>グルーピングというやり方を使い、自分を俯瞰してみる。</a:t>
            </a:r>
            <a:endParaRPr sz="1600"/>
          </a:p>
          <a:p>
            <a:pPr indent="0" lvl="0" marL="0" rtl="0" algn="l">
              <a:lnSpc>
                <a:spcPct val="100000"/>
              </a:lnSpc>
              <a:spcBef>
                <a:spcPts val="700"/>
              </a:spcBef>
              <a:spcAft>
                <a:spcPts val="0"/>
              </a:spcAft>
              <a:buSzPts val="1600"/>
              <a:buNone/>
            </a:pPr>
            <a:r>
              <a:t/>
            </a:r>
            <a:endParaRPr sz="1600"/>
          </a:p>
          <a:p>
            <a:pPr indent="0" lvl="0" marL="0" rtl="0" algn="l">
              <a:lnSpc>
                <a:spcPct val="100000"/>
              </a:lnSpc>
              <a:spcBef>
                <a:spcPts val="700"/>
              </a:spcBef>
              <a:spcAft>
                <a:spcPts val="0"/>
              </a:spcAft>
              <a:buSzPts val="1600"/>
              <a:buNone/>
            </a:pPr>
            <a:r>
              <a:rPr lang="ja-JP" sz="1600"/>
              <a:t>こんな経験ありませんか？自分では思いつないが、人の話を聞くと「それってどうなの？」「私ならこうする。」「このやり方も面白いぞ」とか考えがポンポンと浮かんでくるような事が。これが③の整理（化学反応）です。つながりがつながりを生み連鎖していきます。</a:t>
            </a:r>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28"/>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2800"/>
              <a:buFont typeface="Impact"/>
              <a:buNone/>
            </a:pPr>
            <a:r>
              <a:rPr lang="ja-JP" sz="2800"/>
              <a:t>グルーピング。</a:t>
            </a:r>
            <a:endParaRPr sz="2800"/>
          </a:p>
        </p:txBody>
      </p:sp>
      <p:grpSp>
        <p:nvGrpSpPr>
          <p:cNvPr id="418" name="Google Shape;418;p28"/>
          <p:cNvGrpSpPr/>
          <p:nvPr/>
        </p:nvGrpSpPr>
        <p:grpSpPr>
          <a:xfrm>
            <a:off x="1251678" y="1633591"/>
            <a:ext cx="10178321" cy="4616378"/>
            <a:chOff x="0" y="0"/>
            <a:chExt cx="10178321" cy="4616378"/>
          </a:xfrm>
        </p:grpSpPr>
        <p:sp>
          <p:nvSpPr>
            <p:cNvPr id="419" name="Google Shape;419;p28"/>
            <p:cNvSpPr/>
            <p:nvPr/>
          </p:nvSpPr>
          <p:spPr>
            <a:xfrm>
              <a:off x="0" y="0"/>
              <a:ext cx="10178321" cy="2077370"/>
            </a:xfrm>
            <a:prstGeom prst="roundRect">
              <a:avLst>
                <a:gd fmla="val 10000" name="adj"/>
              </a:avLst>
            </a:prstGeom>
            <a:solidFill>
              <a:srgbClr val="FBE3CA">
                <a:alpha val="89803"/>
              </a:srgbClr>
            </a:solidFill>
            <a:ln cap="flat" cmpd="sng" w="12700">
              <a:solidFill>
                <a:srgbClr val="FBE3CA">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28"/>
            <p:cNvSpPr/>
            <p:nvPr/>
          </p:nvSpPr>
          <p:spPr>
            <a:xfrm>
              <a:off x="308152" y="276982"/>
              <a:ext cx="2223724"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28"/>
            <p:cNvSpPr/>
            <p:nvPr/>
          </p:nvSpPr>
          <p:spPr>
            <a:xfrm rot="10800000">
              <a:off x="308152" y="2077370"/>
              <a:ext cx="2223724"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28"/>
            <p:cNvSpPr txBox="1"/>
            <p:nvPr/>
          </p:nvSpPr>
          <p:spPr>
            <a:xfrm>
              <a:off x="376539" y="2077370"/>
              <a:ext cx="2086950" cy="2470621"/>
            </a:xfrm>
            <a:prstGeom prst="rect">
              <a:avLst/>
            </a:prstGeom>
            <a:noFill/>
            <a:ln>
              <a:noFill/>
            </a:ln>
          </p:spPr>
          <p:txBody>
            <a:bodyPr anchorCtr="0" anchor="t"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Gill Sans"/>
                <a:buNone/>
              </a:pPr>
              <a:r>
                <a:rPr lang="ja-JP" sz="3200">
                  <a:solidFill>
                    <a:schemeClr val="lt1"/>
                  </a:solidFill>
                  <a:latin typeface="Gill Sans"/>
                  <a:ea typeface="Gill Sans"/>
                  <a:cs typeface="Gill Sans"/>
                  <a:sym typeface="Gill Sans"/>
                </a:rPr>
                <a:t>貼り付けていく</a:t>
              </a:r>
              <a:endParaRPr/>
            </a:p>
          </p:txBody>
        </p:sp>
        <p:sp>
          <p:nvSpPr>
            <p:cNvPr id="423" name="Google Shape;423;p28"/>
            <p:cNvSpPr/>
            <p:nvPr/>
          </p:nvSpPr>
          <p:spPr>
            <a:xfrm>
              <a:off x="2754249" y="276982"/>
              <a:ext cx="2223724"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28"/>
            <p:cNvSpPr/>
            <p:nvPr/>
          </p:nvSpPr>
          <p:spPr>
            <a:xfrm rot="10800000">
              <a:off x="2754249" y="2077370"/>
              <a:ext cx="2223724"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28"/>
            <p:cNvSpPr txBox="1"/>
            <p:nvPr/>
          </p:nvSpPr>
          <p:spPr>
            <a:xfrm>
              <a:off x="2822636" y="2077370"/>
              <a:ext cx="2086950" cy="2470621"/>
            </a:xfrm>
            <a:prstGeom prst="rect">
              <a:avLst/>
            </a:prstGeom>
            <a:noFill/>
            <a:ln>
              <a:noFill/>
            </a:ln>
          </p:spPr>
          <p:txBody>
            <a:bodyPr anchorCtr="0" anchor="t"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Gill Sans"/>
                <a:buNone/>
              </a:pPr>
              <a:r>
                <a:rPr lang="ja-JP" sz="3200">
                  <a:solidFill>
                    <a:schemeClr val="lt1"/>
                  </a:solidFill>
                  <a:latin typeface="Gill Sans"/>
                  <a:ea typeface="Gill Sans"/>
                  <a:cs typeface="Gill Sans"/>
                  <a:sym typeface="Gill Sans"/>
                </a:rPr>
                <a:t>貼り付けていく</a:t>
              </a:r>
              <a:endParaRPr/>
            </a:p>
          </p:txBody>
        </p:sp>
        <p:sp>
          <p:nvSpPr>
            <p:cNvPr id="426" name="Google Shape;426;p28"/>
            <p:cNvSpPr/>
            <p:nvPr/>
          </p:nvSpPr>
          <p:spPr>
            <a:xfrm>
              <a:off x="5200347" y="276982"/>
              <a:ext cx="2223724"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28"/>
            <p:cNvSpPr/>
            <p:nvPr/>
          </p:nvSpPr>
          <p:spPr>
            <a:xfrm rot="10800000">
              <a:off x="5200347" y="2077370"/>
              <a:ext cx="2223724"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28"/>
            <p:cNvSpPr txBox="1"/>
            <p:nvPr/>
          </p:nvSpPr>
          <p:spPr>
            <a:xfrm>
              <a:off x="5268734" y="2077370"/>
              <a:ext cx="2086950" cy="2470621"/>
            </a:xfrm>
            <a:prstGeom prst="rect">
              <a:avLst/>
            </a:prstGeom>
            <a:noFill/>
            <a:ln>
              <a:noFill/>
            </a:ln>
          </p:spPr>
          <p:txBody>
            <a:bodyPr anchorCtr="0" anchor="t"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Gill Sans"/>
                <a:buNone/>
              </a:pPr>
              <a:r>
                <a:rPr lang="ja-JP" sz="3200">
                  <a:solidFill>
                    <a:schemeClr val="lt1"/>
                  </a:solidFill>
                  <a:latin typeface="Gill Sans"/>
                  <a:ea typeface="Gill Sans"/>
                  <a:cs typeface="Gill Sans"/>
                  <a:sym typeface="Gill Sans"/>
                </a:rPr>
                <a:t>貼り付けていく</a:t>
              </a:r>
              <a:endParaRPr/>
            </a:p>
          </p:txBody>
        </p:sp>
        <p:sp>
          <p:nvSpPr>
            <p:cNvPr id="429" name="Google Shape;429;p28"/>
            <p:cNvSpPr/>
            <p:nvPr/>
          </p:nvSpPr>
          <p:spPr>
            <a:xfrm>
              <a:off x="7646444" y="276982"/>
              <a:ext cx="2223724"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28"/>
            <p:cNvSpPr/>
            <p:nvPr/>
          </p:nvSpPr>
          <p:spPr>
            <a:xfrm rot="10800000">
              <a:off x="7646444" y="2077370"/>
              <a:ext cx="2223724"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28"/>
            <p:cNvSpPr txBox="1"/>
            <p:nvPr/>
          </p:nvSpPr>
          <p:spPr>
            <a:xfrm>
              <a:off x="7714831" y="2077370"/>
              <a:ext cx="2086950" cy="2470621"/>
            </a:xfrm>
            <a:prstGeom prst="rect">
              <a:avLst/>
            </a:prstGeom>
            <a:noFill/>
            <a:ln>
              <a:noFill/>
            </a:ln>
          </p:spPr>
          <p:txBody>
            <a:bodyPr anchorCtr="0" anchor="t"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Gill Sans"/>
                <a:buNone/>
              </a:pPr>
              <a:r>
                <a:rPr lang="ja-JP" sz="3200">
                  <a:solidFill>
                    <a:schemeClr val="lt1"/>
                  </a:solidFill>
                  <a:latin typeface="Gill Sans"/>
                  <a:ea typeface="Gill Sans"/>
                  <a:cs typeface="Gill Sans"/>
                  <a:sym typeface="Gill Sans"/>
                </a:rPr>
                <a:t>貼り付けていく</a:t>
              </a:r>
              <a:endParaRPr/>
            </a:p>
          </p:txBody>
        </p:sp>
      </p:grpSp>
      <p:sp>
        <p:nvSpPr>
          <p:cNvPr id="432" name="Google Shape;432;p28"/>
          <p:cNvSpPr txBox="1"/>
          <p:nvPr/>
        </p:nvSpPr>
        <p:spPr>
          <a:xfrm>
            <a:off x="1674688"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Aグループ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会社の事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33" name="Google Shape;433;p28"/>
          <p:cNvSpPr txBox="1"/>
          <p:nvPr/>
        </p:nvSpPr>
        <p:spPr>
          <a:xfrm>
            <a:off x="6625118"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Cグループ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自分の成長</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34" name="Google Shape;434;p28"/>
          <p:cNvSpPr txBox="1"/>
          <p:nvPr/>
        </p:nvSpPr>
        <p:spPr>
          <a:xfrm>
            <a:off x="9027559"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Dグループ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次のステップ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35" name="Google Shape;435;p28"/>
          <p:cNvSpPr txBox="1"/>
          <p:nvPr/>
        </p:nvSpPr>
        <p:spPr>
          <a:xfrm>
            <a:off x="4149903"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Bグループ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やりたい事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36" name="Google Shape;436;p28"/>
          <p:cNvSpPr/>
          <p:nvPr/>
        </p:nvSpPr>
        <p:spPr>
          <a:xfrm>
            <a:off x="1491435" y="793544"/>
            <a:ext cx="9698805" cy="888983"/>
          </a:xfrm>
          <a:prstGeom prst="leftRight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437" name="Google Shape;437;p28"/>
          <p:cNvSpPr/>
          <p:nvPr/>
        </p:nvSpPr>
        <p:spPr>
          <a:xfrm>
            <a:off x="678094" y="1633591"/>
            <a:ext cx="811659" cy="4274049"/>
          </a:xfrm>
          <a:prstGeom prst="upDown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438" name="Google Shape;438;p28"/>
          <p:cNvSpPr txBox="1"/>
          <p:nvPr/>
        </p:nvSpPr>
        <p:spPr>
          <a:xfrm>
            <a:off x="4912731" y="1053370"/>
            <a:ext cx="28562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横のライン【方向性】</a:t>
            </a:r>
            <a:endParaRPr sz="1800">
              <a:solidFill>
                <a:schemeClr val="dk1"/>
              </a:solidFill>
              <a:latin typeface="Gill Sans"/>
              <a:ea typeface="Gill Sans"/>
              <a:cs typeface="Gill Sans"/>
              <a:sym typeface="Gill Sans"/>
            </a:endParaRPr>
          </a:p>
        </p:txBody>
      </p:sp>
      <p:sp>
        <p:nvSpPr>
          <p:cNvPr id="439" name="Google Shape;439;p28"/>
          <p:cNvSpPr txBox="1"/>
          <p:nvPr/>
        </p:nvSpPr>
        <p:spPr>
          <a:xfrm rot="5400000">
            <a:off x="-416105" y="4103115"/>
            <a:ext cx="300005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縦のライン【深さ】</a:t>
            </a:r>
            <a:endParaRPr sz="1800">
              <a:solidFill>
                <a:schemeClr val="dk1"/>
              </a:solidFill>
              <a:latin typeface="Gill Sans"/>
              <a:ea typeface="Gill Sans"/>
              <a:cs typeface="Gill Sans"/>
              <a:sym typeface="Gill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29"/>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2800"/>
              <a:buFont typeface="Impact"/>
              <a:buNone/>
            </a:pPr>
            <a:r>
              <a:rPr lang="ja-JP" sz="2800"/>
              <a:t>グルーピング２</a:t>
            </a:r>
            <a:endParaRPr sz="2800"/>
          </a:p>
        </p:txBody>
      </p:sp>
      <p:grpSp>
        <p:nvGrpSpPr>
          <p:cNvPr id="445" name="Google Shape;445;p29"/>
          <p:cNvGrpSpPr/>
          <p:nvPr/>
        </p:nvGrpSpPr>
        <p:grpSpPr>
          <a:xfrm>
            <a:off x="1251678" y="1633591"/>
            <a:ext cx="10178321" cy="4616378"/>
            <a:chOff x="0" y="0"/>
            <a:chExt cx="10178321" cy="4616378"/>
          </a:xfrm>
        </p:grpSpPr>
        <p:sp>
          <p:nvSpPr>
            <p:cNvPr id="446" name="Google Shape;446;p29"/>
            <p:cNvSpPr/>
            <p:nvPr/>
          </p:nvSpPr>
          <p:spPr>
            <a:xfrm>
              <a:off x="0" y="0"/>
              <a:ext cx="10178321" cy="2077370"/>
            </a:xfrm>
            <a:prstGeom prst="roundRect">
              <a:avLst>
                <a:gd fmla="val 10000" name="adj"/>
              </a:avLst>
            </a:prstGeom>
            <a:solidFill>
              <a:srgbClr val="FBE3CA">
                <a:alpha val="89803"/>
              </a:srgbClr>
            </a:solidFill>
            <a:ln cap="flat" cmpd="sng" w="12700">
              <a:solidFill>
                <a:srgbClr val="FBE3CA">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29"/>
            <p:cNvSpPr/>
            <p:nvPr/>
          </p:nvSpPr>
          <p:spPr>
            <a:xfrm>
              <a:off x="308619" y="276982"/>
              <a:ext cx="1770570"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29"/>
            <p:cNvSpPr/>
            <p:nvPr/>
          </p:nvSpPr>
          <p:spPr>
            <a:xfrm rot="10800000">
              <a:off x="308619" y="2077370"/>
              <a:ext cx="1770570"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29"/>
            <p:cNvSpPr txBox="1"/>
            <p:nvPr/>
          </p:nvSpPr>
          <p:spPr>
            <a:xfrm>
              <a:off x="363070" y="2077370"/>
              <a:ext cx="1661668" cy="2484557"/>
            </a:xfrm>
            <a:prstGeom prst="rect">
              <a:avLst/>
            </a:prstGeom>
            <a:noFill/>
            <a:ln>
              <a:noFill/>
            </a:ln>
          </p:spPr>
          <p:txBody>
            <a:bodyPr anchorCtr="0" anchor="t" bIns="213350" lIns="213350" spcFirstLastPara="1" rIns="213350" wrap="square" tIns="213350">
              <a:noAutofit/>
            </a:bodyPr>
            <a:lstStyle/>
            <a:p>
              <a:pPr indent="0" lvl="0" marL="0" marR="0" rtl="0" algn="ctr">
                <a:lnSpc>
                  <a:spcPct val="90000"/>
                </a:lnSpc>
                <a:spcBef>
                  <a:spcPts val="0"/>
                </a:spcBef>
                <a:spcAft>
                  <a:spcPts val="0"/>
                </a:spcAft>
                <a:buClr>
                  <a:schemeClr val="lt1"/>
                </a:buClr>
                <a:buSzPts val="3000"/>
                <a:buFont typeface="Gill Sans"/>
                <a:buNone/>
              </a:pPr>
              <a:r>
                <a:rPr lang="ja-JP" sz="3000">
                  <a:solidFill>
                    <a:schemeClr val="lt1"/>
                  </a:solidFill>
                  <a:latin typeface="Gill Sans"/>
                  <a:ea typeface="Gill Sans"/>
                  <a:cs typeface="Gill Sans"/>
                  <a:sym typeface="Gill Sans"/>
                </a:rPr>
                <a:t>貼り付けていく</a:t>
              </a:r>
              <a:endParaRPr/>
            </a:p>
          </p:txBody>
        </p:sp>
        <p:sp>
          <p:nvSpPr>
            <p:cNvPr id="450" name="Google Shape;450;p29"/>
            <p:cNvSpPr/>
            <p:nvPr/>
          </p:nvSpPr>
          <p:spPr>
            <a:xfrm>
              <a:off x="2256247" y="276982"/>
              <a:ext cx="1770570"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29"/>
            <p:cNvSpPr/>
            <p:nvPr/>
          </p:nvSpPr>
          <p:spPr>
            <a:xfrm rot="10800000">
              <a:off x="2256247" y="2077370"/>
              <a:ext cx="1770570"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29"/>
            <p:cNvSpPr txBox="1"/>
            <p:nvPr/>
          </p:nvSpPr>
          <p:spPr>
            <a:xfrm>
              <a:off x="2310698" y="2077370"/>
              <a:ext cx="1661668" cy="2484557"/>
            </a:xfrm>
            <a:prstGeom prst="rect">
              <a:avLst/>
            </a:prstGeom>
            <a:noFill/>
            <a:ln>
              <a:noFill/>
            </a:ln>
          </p:spPr>
          <p:txBody>
            <a:bodyPr anchorCtr="0" anchor="t" bIns="213350" lIns="213350" spcFirstLastPara="1" rIns="213350" wrap="square" tIns="213350">
              <a:noAutofit/>
            </a:bodyPr>
            <a:lstStyle/>
            <a:p>
              <a:pPr indent="0" lvl="0" marL="0" marR="0" rtl="0" algn="ctr">
                <a:lnSpc>
                  <a:spcPct val="90000"/>
                </a:lnSpc>
                <a:spcBef>
                  <a:spcPts val="0"/>
                </a:spcBef>
                <a:spcAft>
                  <a:spcPts val="0"/>
                </a:spcAft>
                <a:buClr>
                  <a:schemeClr val="lt1"/>
                </a:buClr>
                <a:buSzPts val="3000"/>
                <a:buFont typeface="Gill Sans"/>
                <a:buNone/>
              </a:pPr>
              <a:r>
                <a:rPr lang="ja-JP" sz="3000">
                  <a:solidFill>
                    <a:schemeClr val="lt1"/>
                  </a:solidFill>
                  <a:latin typeface="Gill Sans"/>
                  <a:ea typeface="Gill Sans"/>
                  <a:cs typeface="Gill Sans"/>
                  <a:sym typeface="Gill Sans"/>
                </a:rPr>
                <a:t>貼り付けていく</a:t>
              </a:r>
              <a:endParaRPr/>
            </a:p>
          </p:txBody>
        </p:sp>
        <p:sp>
          <p:nvSpPr>
            <p:cNvPr id="453" name="Google Shape;453;p29"/>
            <p:cNvSpPr/>
            <p:nvPr/>
          </p:nvSpPr>
          <p:spPr>
            <a:xfrm>
              <a:off x="4203875" y="276982"/>
              <a:ext cx="1770570"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29"/>
            <p:cNvSpPr/>
            <p:nvPr/>
          </p:nvSpPr>
          <p:spPr>
            <a:xfrm rot="10800000">
              <a:off x="4203875" y="2077370"/>
              <a:ext cx="1770570"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29"/>
            <p:cNvSpPr txBox="1"/>
            <p:nvPr/>
          </p:nvSpPr>
          <p:spPr>
            <a:xfrm>
              <a:off x="4258326" y="2077370"/>
              <a:ext cx="1661668" cy="2484557"/>
            </a:xfrm>
            <a:prstGeom prst="rect">
              <a:avLst/>
            </a:prstGeom>
            <a:noFill/>
            <a:ln>
              <a:noFill/>
            </a:ln>
          </p:spPr>
          <p:txBody>
            <a:bodyPr anchorCtr="0" anchor="t" bIns="213350" lIns="213350" spcFirstLastPara="1" rIns="213350" wrap="square" tIns="213350">
              <a:noAutofit/>
            </a:bodyPr>
            <a:lstStyle/>
            <a:p>
              <a:pPr indent="0" lvl="0" marL="0" marR="0" rtl="0" algn="ctr">
                <a:lnSpc>
                  <a:spcPct val="90000"/>
                </a:lnSpc>
                <a:spcBef>
                  <a:spcPts val="0"/>
                </a:spcBef>
                <a:spcAft>
                  <a:spcPts val="0"/>
                </a:spcAft>
                <a:buClr>
                  <a:schemeClr val="lt1"/>
                </a:buClr>
                <a:buSzPts val="3000"/>
                <a:buFont typeface="Gill Sans"/>
                <a:buNone/>
              </a:pPr>
              <a:r>
                <a:rPr lang="ja-JP" sz="3000">
                  <a:solidFill>
                    <a:schemeClr val="lt1"/>
                  </a:solidFill>
                  <a:latin typeface="Gill Sans"/>
                  <a:ea typeface="Gill Sans"/>
                  <a:cs typeface="Gill Sans"/>
                  <a:sym typeface="Gill Sans"/>
                </a:rPr>
                <a:t>貼り付けていく</a:t>
              </a:r>
              <a:endParaRPr/>
            </a:p>
          </p:txBody>
        </p:sp>
        <p:sp>
          <p:nvSpPr>
            <p:cNvPr id="456" name="Google Shape;456;p29"/>
            <p:cNvSpPr/>
            <p:nvPr/>
          </p:nvSpPr>
          <p:spPr>
            <a:xfrm>
              <a:off x="6151503" y="276982"/>
              <a:ext cx="1770570" cy="1523405"/>
            </a:xfrm>
            <a:prstGeom prst="roundRect">
              <a:avLst>
                <a:gd fmla="val 10000" name="adj"/>
              </a:avLst>
            </a:prstGeom>
            <a:solidFill>
              <a:srgbClr val="92D050"/>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29"/>
            <p:cNvSpPr/>
            <p:nvPr/>
          </p:nvSpPr>
          <p:spPr>
            <a:xfrm rot="10800000">
              <a:off x="6151503" y="2077370"/>
              <a:ext cx="1770570" cy="2539008"/>
            </a:xfrm>
            <a:prstGeom prst="round2SameRect">
              <a:avLst>
                <a:gd fmla="val 10500" name="adj1"/>
                <a:gd fmla="val 0" name="adj2"/>
              </a:avLst>
            </a:prstGeom>
            <a:solidFill>
              <a:srgbClr val="92D050"/>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29"/>
            <p:cNvSpPr txBox="1"/>
            <p:nvPr/>
          </p:nvSpPr>
          <p:spPr>
            <a:xfrm>
              <a:off x="6205954" y="2077370"/>
              <a:ext cx="1661668" cy="2484557"/>
            </a:xfrm>
            <a:prstGeom prst="rect">
              <a:avLst/>
            </a:prstGeom>
            <a:noFill/>
            <a:ln>
              <a:noFill/>
            </a:ln>
          </p:spPr>
          <p:txBody>
            <a:bodyPr anchorCtr="0" anchor="t" bIns="213350" lIns="213350" spcFirstLastPara="1" rIns="213350" wrap="square" tIns="213350">
              <a:noAutofit/>
            </a:bodyPr>
            <a:lstStyle/>
            <a:p>
              <a:pPr indent="0" lvl="0" marL="0" marR="0" rtl="0" algn="ctr">
                <a:lnSpc>
                  <a:spcPct val="90000"/>
                </a:lnSpc>
                <a:spcBef>
                  <a:spcPts val="0"/>
                </a:spcBef>
                <a:spcAft>
                  <a:spcPts val="0"/>
                </a:spcAft>
                <a:buClr>
                  <a:schemeClr val="lt1"/>
                </a:buClr>
                <a:buSzPts val="3000"/>
                <a:buFont typeface="Gill Sans"/>
                <a:buNone/>
              </a:pPr>
              <a:r>
                <a:rPr lang="ja-JP" sz="3000">
                  <a:solidFill>
                    <a:schemeClr val="lt1"/>
                  </a:solidFill>
                  <a:latin typeface="Gill Sans"/>
                  <a:ea typeface="Gill Sans"/>
                  <a:cs typeface="Gill Sans"/>
                  <a:sym typeface="Gill Sans"/>
                </a:rPr>
                <a:t>新しく書きだす</a:t>
              </a:r>
              <a:endParaRPr/>
            </a:p>
          </p:txBody>
        </p:sp>
        <p:sp>
          <p:nvSpPr>
            <p:cNvPr id="459" name="Google Shape;459;p29"/>
            <p:cNvSpPr/>
            <p:nvPr/>
          </p:nvSpPr>
          <p:spPr>
            <a:xfrm>
              <a:off x="8099131" y="276982"/>
              <a:ext cx="1770570" cy="1523405"/>
            </a:xfrm>
            <a:prstGeom prst="roundRect">
              <a:avLst>
                <a:gd fmla="val 10000" name="adj"/>
              </a:avLst>
            </a:prstGeom>
            <a:solidFill>
              <a:srgbClr val="FCDDBA"/>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29"/>
            <p:cNvSpPr/>
            <p:nvPr/>
          </p:nvSpPr>
          <p:spPr>
            <a:xfrm rot="10800000">
              <a:off x="8099131" y="2077370"/>
              <a:ext cx="1770570" cy="2539008"/>
            </a:xfrm>
            <a:prstGeom prst="round2SameRect">
              <a:avLst>
                <a:gd fmla="val 10500" name="adj1"/>
                <a:gd fmla="val 0" name="adj2"/>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29"/>
            <p:cNvSpPr txBox="1"/>
            <p:nvPr/>
          </p:nvSpPr>
          <p:spPr>
            <a:xfrm>
              <a:off x="8153582" y="2077370"/>
              <a:ext cx="1661668" cy="2484557"/>
            </a:xfrm>
            <a:prstGeom prst="rect">
              <a:avLst/>
            </a:prstGeom>
            <a:noFill/>
            <a:ln>
              <a:noFill/>
            </a:ln>
          </p:spPr>
          <p:txBody>
            <a:bodyPr anchorCtr="0" anchor="t" bIns="213350" lIns="213350" spcFirstLastPara="1" rIns="213350" wrap="square" tIns="213350">
              <a:noAutofit/>
            </a:bodyPr>
            <a:lstStyle/>
            <a:p>
              <a:pPr indent="0" lvl="0" marL="0" marR="0" rtl="0" algn="ctr">
                <a:lnSpc>
                  <a:spcPct val="90000"/>
                </a:lnSpc>
                <a:spcBef>
                  <a:spcPts val="0"/>
                </a:spcBef>
                <a:spcAft>
                  <a:spcPts val="0"/>
                </a:spcAft>
                <a:buClr>
                  <a:schemeClr val="lt1"/>
                </a:buClr>
                <a:buSzPts val="3000"/>
                <a:buFont typeface="Gill Sans"/>
                <a:buNone/>
              </a:pPr>
              <a:r>
                <a:rPr lang="ja-JP" sz="3000">
                  <a:solidFill>
                    <a:schemeClr val="lt1"/>
                  </a:solidFill>
                  <a:latin typeface="Gill Sans"/>
                  <a:ea typeface="Gill Sans"/>
                  <a:cs typeface="Gill Sans"/>
                  <a:sym typeface="Gill Sans"/>
                </a:rPr>
                <a:t>貼り付けていく</a:t>
              </a:r>
              <a:endParaRPr/>
            </a:p>
          </p:txBody>
        </p:sp>
      </p:grpSp>
      <p:sp>
        <p:nvSpPr>
          <p:cNvPr id="462" name="Google Shape;462;p29"/>
          <p:cNvSpPr txBox="1"/>
          <p:nvPr/>
        </p:nvSpPr>
        <p:spPr>
          <a:xfrm>
            <a:off x="1674688"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Aグループ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会社の事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63" name="Google Shape;463;p29"/>
          <p:cNvSpPr txBox="1"/>
          <p:nvPr/>
        </p:nvSpPr>
        <p:spPr>
          <a:xfrm>
            <a:off x="5534346" y="1662583"/>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Cグループ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自分の成長</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64" name="Google Shape;464;p29"/>
          <p:cNvSpPr txBox="1"/>
          <p:nvPr/>
        </p:nvSpPr>
        <p:spPr>
          <a:xfrm>
            <a:off x="9352909" y="1633591"/>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Dグループ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次のステップ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65" name="Google Shape;465;p29"/>
          <p:cNvSpPr txBox="1"/>
          <p:nvPr/>
        </p:nvSpPr>
        <p:spPr>
          <a:xfrm>
            <a:off x="3604517" y="1662584"/>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Bグループ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やりたい事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（自由に名前を付ける）</a:t>
            </a:r>
            <a:endParaRPr/>
          </a:p>
        </p:txBody>
      </p:sp>
      <p:sp>
        <p:nvSpPr>
          <p:cNvPr id="466" name="Google Shape;466;p29"/>
          <p:cNvSpPr/>
          <p:nvPr/>
        </p:nvSpPr>
        <p:spPr>
          <a:xfrm>
            <a:off x="1491435" y="793544"/>
            <a:ext cx="9698805" cy="888983"/>
          </a:xfrm>
          <a:prstGeom prst="leftRight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467" name="Google Shape;467;p29"/>
          <p:cNvSpPr/>
          <p:nvPr/>
        </p:nvSpPr>
        <p:spPr>
          <a:xfrm>
            <a:off x="678094" y="1633591"/>
            <a:ext cx="811659" cy="4274049"/>
          </a:xfrm>
          <a:prstGeom prst="upDown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468" name="Google Shape;468;p29"/>
          <p:cNvSpPr txBox="1"/>
          <p:nvPr/>
        </p:nvSpPr>
        <p:spPr>
          <a:xfrm>
            <a:off x="4912731" y="1053370"/>
            <a:ext cx="28562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横のライン【方向性】</a:t>
            </a:r>
            <a:endParaRPr sz="1800">
              <a:solidFill>
                <a:schemeClr val="dk1"/>
              </a:solidFill>
              <a:latin typeface="Gill Sans"/>
              <a:ea typeface="Gill Sans"/>
              <a:cs typeface="Gill Sans"/>
              <a:sym typeface="Gill Sans"/>
            </a:endParaRPr>
          </a:p>
        </p:txBody>
      </p:sp>
      <p:sp>
        <p:nvSpPr>
          <p:cNvPr id="469" name="Google Shape;469;p29"/>
          <p:cNvSpPr txBox="1"/>
          <p:nvPr/>
        </p:nvSpPr>
        <p:spPr>
          <a:xfrm rot="5400000">
            <a:off x="-416105" y="4103115"/>
            <a:ext cx="300005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縦のライン【深さ】</a:t>
            </a:r>
            <a:endParaRPr sz="1800">
              <a:solidFill>
                <a:schemeClr val="dk1"/>
              </a:solidFill>
              <a:latin typeface="Gill Sans"/>
              <a:ea typeface="Gill Sans"/>
              <a:cs typeface="Gill Sans"/>
              <a:sym typeface="Gill Sans"/>
            </a:endParaRPr>
          </a:p>
        </p:txBody>
      </p:sp>
      <p:sp>
        <p:nvSpPr>
          <p:cNvPr id="470" name="Google Shape;470;p29"/>
          <p:cNvSpPr txBox="1"/>
          <p:nvPr/>
        </p:nvSpPr>
        <p:spPr>
          <a:xfrm>
            <a:off x="7464175" y="1639345"/>
            <a:ext cx="200346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C´グループ</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思いついたら</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書きだして</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いこう。</a:t>
            </a:r>
            <a:endParaRPr sz="1800">
              <a:solidFill>
                <a:schemeClr val="dk1"/>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0" name="Shape 110"/>
        <p:cNvGrpSpPr/>
        <p:nvPr/>
      </p:nvGrpSpPr>
      <p:grpSpPr>
        <a:xfrm>
          <a:off x="0" y="0"/>
          <a:ext cx="0" cy="0"/>
          <a:chOff x="0" y="0"/>
          <a:chExt cx="0" cy="0"/>
        </a:xfrm>
      </p:grpSpPr>
      <p:sp>
        <p:nvSpPr>
          <p:cNvPr id="111" name="Google Shape;111;p3"/>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Gill Sans"/>
              <a:ea typeface="Gill Sans"/>
              <a:cs typeface="Gill Sans"/>
              <a:sym typeface="Gill Sans"/>
            </a:endParaRPr>
          </a:p>
        </p:txBody>
      </p:sp>
      <p:sp>
        <p:nvSpPr>
          <p:cNvPr id="112" name="Google Shape;112;p3"/>
          <p:cNvSpPr txBox="1"/>
          <p:nvPr>
            <p:ph type="title"/>
          </p:nvPr>
        </p:nvSpPr>
        <p:spPr>
          <a:xfrm>
            <a:off x="1251678" y="949642"/>
            <a:ext cx="48824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Impact"/>
              <a:buNone/>
            </a:pPr>
            <a:r>
              <a:rPr lang="ja-JP" sz="4000"/>
              <a:t>本日の目的と効果</a:t>
            </a:r>
            <a:r>
              <a:rPr lang="ja-JP" sz="4700"/>
              <a:t>。</a:t>
            </a:r>
            <a:endParaRPr/>
          </a:p>
        </p:txBody>
      </p:sp>
      <p:sp>
        <p:nvSpPr>
          <p:cNvPr id="113" name="Google Shape;113;p3"/>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14" name="Google Shape;114;p3"/>
          <p:cNvSpPr txBox="1"/>
          <p:nvPr>
            <p:ph idx="1" type="body"/>
          </p:nvPr>
        </p:nvSpPr>
        <p:spPr>
          <a:xfrm>
            <a:off x="1251678" y="2667000"/>
            <a:ext cx="4964065" cy="3212592"/>
          </a:xfrm>
          <a:prstGeom prst="rect">
            <a:avLst/>
          </a:prstGeom>
          <a:noFill/>
          <a:ln>
            <a:noFill/>
          </a:ln>
        </p:spPr>
        <p:txBody>
          <a:bodyPr anchorCtr="0" anchor="t" bIns="45700" lIns="91425" spcFirstLastPara="1" rIns="91425" wrap="square" tIns="45700">
            <a:normAutofit/>
          </a:bodyPr>
          <a:lstStyle/>
          <a:p>
            <a:pPr indent="-228600" lvl="0" marL="228600" rtl="0" algn="l">
              <a:lnSpc>
                <a:spcPct val="100000"/>
              </a:lnSpc>
              <a:spcBef>
                <a:spcPts val="0"/>
              </a:spcBef>
              <a:spcAft>
                <a:spcPts val="0"/>
              </a:spcAft>
              <a:buSzPts val="1700"/>
              <a:buChar char="•"/>
            </a:pPr>
            <a:r>
              <a:rPr lang="ja-JP" sz="1700">
                <a:solidFill>
                  <a:srgbClr val="262626"/>
                </a:solidFill>
              </a:rPr>
              <a:t>本例会では、言語化の仕組みを知り、頭の中のモヤモヤを形にしていく事を目的としております。言語化とは自分との対話です。</a:t>
            </a:r>
            <a:endParaRPr sz="1700">
              <a:solidFill>
                <a:srgbClr val="262626"/>
              </a:solidFill>
            </a:endParaRPr>
          </a:p>
          <a:p>
            <a:pPr indent="-228600" lvl="0" marL="228600" rtl="0" algn="l">
              <a:lnSpc>
                <a:spcPct val="100000"/>
              </a:lnSpc>
              <a:spcBef>
                <a:spcPts val="700"/>
              </a:spcBef>
              <a:spcAft>
                <a:spcPts val="0"/>
              </a:spcAft>
              <a:buSzPts val="1700"/>
              <a:buChar char="•"/>
            </a:pPr>
            <a:r>
              <a:rPr lang="ja-JP" sz="1700">
                <a:solidFill>
                  <a:srgbClr val="262626"/>
                </a:solidFill>
              </a:rPr>
              <a:t>自分との対話ができるようになれば、客観性が生まれます。</a:t>
            </a:r>
            <a:endParaRPr sz="1700">
              <a:solidFill>
                <a:srgbClr val="262626"/>
              </a:solidFill>
            </a:endParaRPr>
          </a:p>
          <a:p>
            <a:pPr indent="-228600" lvl="0" marL="228600" rtl="0" algn="l">
              <a:lnSpc>
                <a:spcPct val="100000"/>
              </a:lnSpc>
              <a:spcBef>
                <a:spcPts val="700"/>
              </a:spcBef>
              <a:spcAft>
                <a:spcPts val="0"/>
              </a:spcAft>
              <a:buSzPts val="1700"/>
              <a:buChar char="•"/>
            </a:pPr>
            <a:r>
              <a:rPr lang="ja-JP" sz="1700">
                <a:solidFill>
                  <a:srgbClr val="262626"/>
                </a:solidFill>
              </a:rPr>
              <a:t>客観性が生まれることで、相手への聞き方が向上し、考えているモヤモヤも鮮明にすることができます。そして、従業員にやさしくなれます。</a:t>
            </a:r>
            <a:endParaRPr sz="1700">
              <a:solidFill>
                <a:srgbClr val="262626"/>
              </a:solidFill>
            </a:endParaRPr>
          </a:p>
          <a:p>
            <a:pPr indent="-120650" lvl="0" marL="228600" rtl="0" algn="l">
              <a:lnSpc>
                <a:spcPct val="100000"/>
              </a:lnSpc>
              <a:spcBef>
                <a:spcPts val="700"/>
              </a:spcBef>
              <a:spcAft>
                <a:spcPts val="0"/>
              </a:spcAft>
              <a:buSzPts val="1700"/>
              <a:buNone/>
            </a:pPr>
            <a:r>
              <a:t/>
            </a:r>
            <a:endParaRPr sz="1700">
              <a:solidFill>
                <a:srgbClr val="262626"/>
              </a:solidFill>
            </a:endParaRPr>
          </a:p>
          <a:p>
            <a:pPr indent="-228600" lvl="0" marL="228600" rtl="0" algn="l">
              <a:lnSpc>
                <a:spcPct val="100000"/>
              </a:lnSpc>
              <a:spcBef>
                <a:spcPts val="700"/>
              </a:spcBef>
              <a:spcAft>
                <a:spcPts val="0"/>
              </a:spcAft>
              <a:buSzPts val="2000"/>
              <a:buChar char="•"/>
            </a:pPr>
            <a:r>
              <a:rPr lang="ja-JP">
                <a:solidFill>
                  <a:srgbClr val="262626"/>
                </a:solidFill>
              </a:rPr>
              <a:t>６文字の魔法の言葉「のはなぜか？」</a:t>
            </a:r>
            <a:endParaRPr>
              <a:solidFill>
                <a:srgbClr val="262626"/>
              </a:solidFill>
            </a:endParaRPr>
          </a:p>
          <a:p>
            <a:pPr indent="-120650" lvl="0" marL="228600" rtl="0" algn="l">
              <a:lnSpc>
                <a:spcPct val="100000"/>
              </a:lnSpc>
              <a:spcBef>
                <a:spcPts val="700"/>
              </a:spcBef>
              <a:spcAft>
                <a:spcPts val="0"/>
              </a:spcAft>
              <a:buSzPts val="1700"/>
              <a:buNone/>
            </a:pPr>
            <a:r>
              <a:t/>
            </a:r>
            <a:endParaRPr sz="1700">
              <a:solidFill>
                <a:srgbClr val="262626"/>
              </a:solidFill>
            </a:endParaRPr>
          </a:p>
          <a:p>
            <a:pPr indent="0" lvl="0" marL="0" rtl="0" algn="l">
              <a:lnSpc>
                <a:spcPct val="100000"/>
              </a:lnSpc>
              <a:spcBef>
                <a:spcPts val="700"/>
              </a:spcBef>
              <a:spcAft>
                <a:spcPts val="0"/>
              </a:spcAft>
              <a:buSzPts val="1700"/>
              <a:buNone/>
            </a:pPr>
            <a:r>
              <a:t/>
            </a:r>
            <a:endParaRPr sz="1700">
              <a:solidFill>
                <a:srgbClr val="262626"/>
              </a:solidFill>
            </a:endParaRPr>
          </a:p>
        </p:txBody>
      </p:sp>
      <p:sp>
        <p:nvSpPr>
          <p:cNvPr id="115" name="Google Shape;115;p3"/>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黒い背景とぼやけた写真&#10;&#10;AI 生成コンテンツは誤りを含む可能性があります。" id="116" name="Google Shape;116;p3"/>
          <p:cNvPicPr preferRelativeResize="0"/>
          <p:nvPr/>
        </p:nvPicPr>
        <p:blipFill rotWithShape="1">
          <a:blip r:embed="rId3">
            <a:alphaModFix/>
          </a:blip>
          <a:srcRect b="0" l="0" r="0" t="0"/>
          <a:stretch/>
        </p:blipFill>
        <p:spPr>
          <a:xfrm>
            <a:off x="7399261" y="2138187"/>
            <a:ext cx="3217333" cy="2179743"/>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30"/>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縦のラインを意識して</a:t>
            </a:r>
            <a:br>
              <a:rPr lang="ja-JP"/>
            </a:br>
            <a:r>
              <a:rPr lang="ja-JP"/>
              <a:t>どんどん深掘り。</a:t>
            </a:r>
            <a:endParaRPr/>
          </a:p>
        </p:txBody>
      </p:sp>
      <p:grpSp>
        <p:nvGrpSpPr>
          <p:cNvPr id="476" name="Google Shape;476;p30"/>
          <p:cNvGrpSpPr/>
          <p:nvPr/>
        </p:nvGrpSpPr>
        <p:grpSpPr>
          <a:xfrm>
            <a:off x="5498177" y="1876694"/>
            <a:ext cx="4285932" cy="3879277"/>
            <a:chOff x="1645889" y="2177"/>
            <a:chExt cx="4285932" cy="3879277"/>
          </a:xfrm>
        </p:grpSpPr>
        <p:sp>
          <p:nvSpPr>
            <p:cNvPr id="477" name="Google Shape;477;p30"/>
            <p:cNvSpPr/>
            <p:nvPr/>
          </p:nvSpPr>
          <p:spPr>
            <a:xfrm>
              <a:off x="3163546" y="175461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0"/>
            <p:cNvSpPr txBox="1"/>
            <p:nvPr/>
          </p:nvSpPr>
          <p:spPr>
            <a:xfrm>
              <a:off x="3346695" y="193776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書きだしたもの</a:t>
              </a:r>
              <a:endParaRPr/>
            </a:p>
          </p:txBody>
        </p:sp>
        <p:sp>
          <p:nvSpPr>
            <p:cNvPr id="479" name="Google Shape;479;p30"/>
            <p:cNvSpPr/>
            <p:nvPr/>
          </p:nvSpPr>
          <p:spPr>
            <a:xfrm rot="-5400000">
              <a:off x="3655873" y="1298628"/>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0"/>
            <p:cNvSpPr txBox="1"/>
            <p:nvPr/>
          </p:nvSpPr>
          <p:spPr>
            <a:xfrm rot="-5400000">
              <a:off x="3695768" y="1423565"/>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481" name="Google Shape;481;p30"/>
            <p:cNvSpPr/>
            <p:nvPr/>
          </p:nvSpPr>
          <p:spPr>
            <a:xfrm>
              <a:off x="3163546" y="2177"/>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0"/>
            <p:cNvSpPr txBox="1"/>
            <p:nvPr/>
          </p:nvSpPr>
          <p:spPr>
            <a:xfrm>
              <a:off x="3346695" y="185326"/>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本当に？</a:t>
              </a:r>
              <a:endParaRPr/>
            </a:p>
          </p:txBody>
        </p:sp>
        <p:sp>
          <p:nvSpPr>
            <p:cNvPr id="483" name="Google Shape;483;p30"/>
            <p:cNvSpPr/>
            <p:nvPr/>
          </p:nvSpPr>
          <p:spPr>
            <a:xfrm rot="1800000">
              <a:off x="4408183" y="2601666"/>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0"/>
            <p:cNvSpPr txBox="1"/>
            <p:nvPr/>
          </p:nvSpPr>
          <p:spPr>
            <a:xfrm rot="1800000">
              <a:off x="4413528" y="2666761"/>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485" name="Google Shape;485;p30"/>
            <p:cNvSpPr/>
            <p:nvPr/>
          </p:nvSpPr>
          <p:spPr>
            <a:xfrm>
              <a:off x="4681203" y="263083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0"/>
            <p:cNvSpPr txBox="1"/>
            <p:nvPr/>
          </p:nvSpPr>
          <p:spPr>
            <a:xfrm>
              <a:off x="4864352" y="281398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それで？</a:t>
              </a:r>
              <a:endParaRPr/>
            </a:p>
          </p:txBody>
        </p:sp>
        <p:sp>
          <p:nvSpPr>
            <p:cNvPr id="487" name="Google Shape;487;p30"/>
            <p:cNvSpPr/>
            <p:nvPr/>
          </p:nvSpPr>
          <p:spPr>
            <a:xfrm rot="9000000">
              <a:off x="2903563" y="2601666"/>
              <a:ext cx="265965" cy="425210"/>
            </a:xfrm>
            <a:prstGeom prst="rightArrow">
              <a:avLst>
                <a:gd fmla="val 60000" name="adj1"/>
                <a:gd fmla="val 50000" name="adj2"/>
              </a:avLst>
            </a:prstGeom>
            <a:solidFill>
              <a:srgbClr val="FBD5A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0"/>
            <p:cNvSpPr txBox="1"/>
            <p:nvPr/>
          </p:nvSpPr>
          <p:spPr>
            <a:xfrm rot="-1800000">
              <a:off x="2978007" y="2666761"/>
              <a:ext cx="186176" cy="25512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300"/>
                <a:buFont typeface="Gill Sans"/>
                <a:buNone/>
              </a:pPr>
              <a:r>
                <a:t/>
              </a:r>
              <a:endParaRPr sz="1300">
                <a:solidFill>
                  <a:schemeClr val="lt1"/>
                </a:solidFill>
                <a:latin typeface="Gill Sans"/>
                <a:ea typeface="Gill Sans"/>
                <a:cs typeface="Gill Sans"/>
                <a:sym typeface="Gill Sans"/>
              </a:endParaRPr>
            </a:p>
          </p:txBody>
        </p:sp>
        <p:sp>
          <p:nvSpPr>
            <p:cNvPr id="489" name="Google Shape;489;p30"/>
            <p:cNvSpPr/>
            <p:nvPr/>
          </p:nvSpPr>
          <p:spPr>
            <a:xfrm>
              <a:off x="1645889" y="2630836"/>
              <a:ext cx="1250618" cy="1250618"/>
            </a:xfrm>
            <a:prstGeom prst="ellipse">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0"/>
            <p:cNvSpPr txBox="1"/>
            <p:nvPr/>
          </p:nvSpPr>
          <p:spPr>
            <a:xfrm>
              <a:off x="1829038" y="2813985"/>
              <a:ext cx="884320" cy="8843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1600"/>
                <a:buFont typeface="Gill Sans"/>
                <a:buNone/>
              </a:pPr>
              <a:r>
                <a:rPr lang="ja-JP" sz="1600">
                  <a:solidFill>
                    <a:schemeClr val="lt1"/>
                  </a:solidFill>
                  <a:latin typeface="Gill Sans"/>
                  <a:ea typeface="Gill Sans"/>
                  <a:cs typeface="Gill Sans"/>
                  <a:sym typeface="Gill Sans"/>
                </a:rPr>
                <a:t>なぜ？</a:t>
              </a:r>
              <a:endParaRPr/>
            </a:p>
          </p:txBody>
        </p:sp>
      </p:grpSp>
      <p:sp>
        <p:nvSpPr>
          <p:cNvPr id="491" name="Google Shape;491;p30"/>
          <p:cNvSpPr txBox="1"/>
          <p:nvPr/>
        </p:nvSpPr>
        <p:spPr>
          <a:xfrm>
            <a:off x="1479479" y="2075380"/>
            <a:ext cx="3637051" cy="39703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3つの質問。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「本当に？」</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「なぜ？」</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rPr lang="ja-JP" sz="3600">
                <a:solidFill>
                  <a:srgbClr val="792923"/>
                </a:solidFill>
                <a:latin typeface="Gill Sans"/>
                <a:ea typeface="Gill Sans"/>
                <a:cs typeface="Gill Sans"/>
                <a:sym typeface="Gill Sans"/>
              </a:rPr>
              <a:t>「それで？」</a:t>
            </a:r>
            <a:endParaRPr sz="3600">
              <a:solidFill>
                <a:srgbClr val="792923"/>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繰り返しより具体的にしていく。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495" name="Shape 495"/>
        <p:cNvGrpSpPr/>
        <p:nvPr/>
      </p:nvGrpSpPr>
      <p:grpSpPr>
        <a:xfrm>
          <a:off x="0" y="0"/>
          <a:ext cx="0" cy="0"/>
          <a:chOff x="0" y="0"/>
          <a:chExt cx="0" cy="0"/>
        </a:xfrm>
      </p:grpSpPr>
      <p:sp>
        <p:nvSpPr>
          <p:cNvPr id="496" name="Google Shape;496;p31"/>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頭の中は整理できましたか？</a:t>
            </a:r>
            <a:endParaRPr/>
          </a:p>
        </p:txBody>
      </p:sp>
      <p:sp>
        <p:nvSpPr>
          <p:cNvPr id="497" name="Google Shape;497;p31"/>
          <p:cNvSpPr txBox="1"/>
          <p:nvPr>
            <p:ph idx="1" type="body"/>
          </p:nvPr>
        </p:nvSpPr>
        <p:spPr>
          <a:xfrm>
            <a:off x="1251678" y="2286001"/>
            <a:ext cx="6015897" cy="359359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000"/>
              <a:buNone/>
            </a:pPr>
            <a:r>
              <a:rPr lang="ja-JP"/>
              <a:t>人間は、頭がいっぱいになると考えたと思います。</a:t>
            </a:r>
            <a:endParaRPr/>
          </a:p>
          <a:p>
            <a:pPr indent="0" lvl="0" marL="0" rtl="0" algn="l">
              <a:lnSpc>
                <a:spcPct val="110000"/>
              </a:lnSpc>
              <a:spcBef>
                <a:spcPts val="700"/>
              </a:spcBef>
              <a:spcAft>
                <a:spcPts val="0"/>
              </a:spcAft>
              <a:buSzPts val="2000"/>
              <a:buNone/>
            </a:pPr>
            <a:r>
              <a:rPr lang="ja-JP"/>
              <a:t>頭を書き出すことで、その部分に隙間ができ、新しく考える事ができます。</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書きだしていく事で、頭がどんどん働き柔らかくなっていきます。</a:t>
            </a:r>
            <a:endParaRPr/>
          </a:p>
          <a:p>
            <a:pPr indent="0" lvl="0" marL="0" rtl="0" algn="l">
              <a:lnSpc>
                <a:spcPct val="110000"/>
              </a:lnSpc>
              <a:spcBef>
                <a:spcPts val="700"/>
              </a:spcBef>
              <a:spcAft>
                <a:spcPts val="0"/>
              </a:spcAft>
              <a:buSzPts val="2000"/>
              <a:buNone/>
            </a:pPr>
            <a:r>
              <a:rPr lang="ja-JP"/>
              <a:t>頭ではわかっていなくても</a:t>
            </a:r>
            <a:endParaRPr/>
          </a:p>
          <a:p>
            <a:pPr indent="0" lvl="0" marL="0" rtl="0" algn="l">
              <a:lnSpc>
                <a:spcPct val="110000"/>
              </a:lnSpc>
              <a:spcBef>
                <a:spcPts val="700"/>
              </a:spcBef>
              <a:spcAft>
                <a:spcPts val="0"/>
              </a:spcAft>
              <a:buSzPts val="2000"/>
              <a:buNone/>
            </a:pPr>
            <a:r>
              <a:rPr lang="ja-JP"/>
              <a:t>頭で考えていくだけではどんどん深みにハマって悩みだけが増えていきます。</a:t>
            </a:r>
            <a:endParaRPr/>
          </a:p>
          <a:p>
            <a:pPr indent="0" lvl="0" marL="0" rtl="0" algn="l">
              <a:lnSpc>
                <a:spcPct val="110000"/>
              </a:lnSpc>
              <a:spcBef>
                <a:spcPts val="700"/>
              </a:spcBef>
              <a:spcAft>
                <a:spcPts val="0"/>
              </a:spcAft>
              <a:buSzPts val="2000"/>
              <a:buNone/>
            </a:pPr>
            <a:r>
              <a:t/>
            </a:r>
            <a:endParaRPr/>
          </a:p>
        </p:txBody>
      </p:sp>
      <p:pic>
        <p:nvPicPr>
          <p:cNvPr descr="ドレスを着た女性&#10;&#10;AI 生成コンテンツは誤りを含む可能性があります。" id="498" name="Google Shape;498;p31"/>
          <p:cNvPicPr preferRelativeResize="0"/>
          <p:nvPr/>
        </p:nvPicPr>
        <p:blipFill rotWithShape="1">
          <a:blip r:embed="rId3">
            <a:alphaModFix/>
          </a:blip>
          <a:srcRect b="-1" l="1733" r="26982" t="0"/>
          <a:stretch/>
        </p:blipFill>
        <p:spPr>
          <a:xfrm>
            <a:off x="7715250" y="2400300"/>
            <a:ext cx="3743323" cy="35052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02" name="Shape 502"/>
        <p:cNvGrpSpPr/>
        <p:nvPr/>
      </p:nvGrpSpPr>
      <p:grpSpPr>
        <a:xfrm>
          <a:off x="0" y="0"/>
          <a:ext cx="0" cy="0"/>
          <a:chOff x="0" y="0"/>
          <a:chExt cx="0" cy="0"/>
        </a:xfrm>
      </p:grpSpPr>
      <p:pic>
        <p:nvPicPr>
          <p:cNvPr descr="グラフィカル ユーザー インターフェイス&#10;&#10;AI 生成コンテンツは誤りを含む可能性があります。" id="503" name="Google Shape;503;p32"/>
          <p:cNvPicPr preferRelativeResize="0"/>
          <p:nvPr>
            <p:ph idx="1" type="body"/>
          </p:nvPr>
        </p:nvPicPr>
        <p:blipFill rotWithShape="1">
          <a:blip r:embed="rId3">
            <a:alphaModFix/>
          </a:blip>
          <a:srcRect b="1" l="0" r="98" t="0"/>
          <a:stretch/>
        </p:blipFill>
        <p:spPr>
          <a:xfrm>
            <a:off x="20" y="-1"/>
            <a:ext cx="12191980" cy="6864691"/>
          </a:xfrm>
          <a:prstGeom prst="rect">
            <a:avLst/>
          </a:prstGeom>
          <a:noFill/>
          <a:ln>
            <a:noFill/>
          </a:ln>
        </p:spPr>
      </p:pic>
      <p:sp>
        <p:nvSpPr>
          <p:cNvPr id="504" name="Google Shape;504;p32"/>
          <p:cNvSpPr/>
          <p:nvPr/>
        </p:nvSpPr>
        <p:spPr>
          <a:xfrm>
            <a:off x="0" y="0"/>
            <a:ext cx="12192000" cy="6858000"/>
          </a:xfrm>
          <a:prstGeom prst="rect">
            <a:avLst/>
          </a:prstGeom>
          <a:solidFill>
            <a:schemeClr val="lt2">
              <a:alpha val="8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505" name="Google Shape;505;p32"/>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思考サイクル</a:t>
            </a:r>
            <a:br>
              <a:rPr lang="ja-JP"/>
            </a:br>
            <a:endParaRPr/>
          </a:p>
        </p:txBody>
      </p:sp>
      <p:sp>
        <p:nvSpPr>
          <p:cNvPr id="506" name="Google Shape;506;p32"/>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507" name="Google Shape;507;p32"/>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508" name="Google Shape;508;p32"/>
          <p:cNvGrpSpPr/>
          <p:nvPr/>
        </p:nvGrpSpPr>
        <p:grpSpPr>
          <a:xfrm>
            <a:off x="1251678" y="1469368"/>
            <a:ext cx="10178321" cy="3590081"/>
            <a:chOff x="0" y="1754"/>
            <a:chExt cx="10178321" cy="3590081"/>
          </a:xfrm>
        </p:grpSpPr>
        <p:cxnSp>
          <p:nvCxnSpPr>
            <p:cNvPr id="509" name="Google Shape;509;p32"/>
            <p:cNvCxnSpPr/>
            <p:nvPr/>
          </p:nvCxnSpPr>
          <p:spPr>
            <a:xfrm>
              <a:off x="0" y="1754"/>
              <a:ext cx="10178321" cy="0"/>
            </a:xfrm>
            <a:prstGeom prst="straightConnector1">
              <a:avLst/>
            </a:prstGeom>
            <a:gradFill>
              <a:gsLst>
                <a:gs pos="0">
                  <a:srgbClr val="60B9BC"/>
                </a:gs>
                <a:gs pos="50000">
                  <a:srgbClr val="3EB6BA"/>
                </a:gs>
                <a:gs pos="100000">
                  <a:srgbClr val="31A5A9"/>
                </a:gs>
              </a:gsLst>
              <a:lin ang="5400000" scaled="0"/>
            </a:gradFill>
            <a:ln cap="flat" cmpd="sng" w="9525">
              <a:solidFill>
                <a:srgbClr val="45B1B5"/>
              </a:solidFill>
              <a:prstDash val="solid"/>
              <a:round/>
              <a:headEnd len="sm" w="sm" type="none"/>
              <a:tailEnd len="sm" w="sm" type="none"/>
            </a:ln>
            <a:effectLst>
              <a:outerShdw blurRad="38100" rotWithShape="0" algn="ctr" dir="5400000" dist="25400">
                <a:srgbClr val="000000">
                  <a:alpha val="24705"/>
                </a:srgbClr>
              </a:outerShdw>
            </a:effectLst>
          </p:spPr>
        </p:cxnSp>
        <p:sp>
          <p:nvSpPr>
            <p:cNvPr id="510" name="Google Shape;510;p32"/>
            <p:cNvSpPr/>
            <p:nvPr/>
          </p:nvSpPr>
          <p:spPr>
            <a:xfrm>
              <a:off x="0" y="1754"/>
              <a:ext cx="10178321" cy="1196693"/>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2"/>
            <p:cNvSpPr txBox="1"/>
            <p:nvPr/>
          </p:nvSpPr>
          <p:spPr>
            <a:xfrm>
              <a:off x="0" y="1754"/>
              <a:ext cx="10178321" cy="1196693"/>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①書き出す</a:t>
              </a:r>
              <a:endParaRPr sz="1900">
                <a:solidFill>
                  <a:schemeClr val="dk1"/>
                </a:solidFill>
                <a:latin typeface="Gill Sans"/>
                <a:ea typeface="Gill Sans"/>
                <a:cs typeface="Gill Sans"/>
                <a:sym typeface="Gill Sans"/>
              </a:endParaRPr>
            </a:p>
            <a:p>
              <a:pPr indent="0" lvl="0" marL="0" marR="0" rtl="0" algn="l">
                <a:lnSpc>
                  <a:spcPct val="90000"/>
                </a:lnSpc>
                <a:spcBef>
                  <a:spcPts val="665"/>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アウトプット</a:t>
              </a:r>
              <a:endParaRPr/>
            </a:p>
          </p:txBody>
        </p:sp>
        <p:cxnSp>
          <p:nvCxnSpPr>
            <p:cNvPr id="512" name="Google Shape;512;p32"/>
            <p:cNvCxnSpPr/>
            <p:nvPr/>
          </p:nvCxnSpPr>
          <p:spPr>
            <a:xfrm>
              <a:off x="0" y="1198448"/>
              <a:ext cx="10178321" cy="0"/>
            </a:xfrm>
            <a:prstGeom prst="straightConnector1">
              <a:avLst/>
            </a:prstGeom>
            <a:gradFill>
              <a:gsLst>
                <a:gs pos="0">
                  <a:srgbClr val="60B9BC"/>
                </a:gs>
                <a:gs pos="50000">
                  <a:srgbClr val="3EB6BA"/>
                </a:gs>
                <a:gs pos="100000">
                  <a:srgbClr val="31A5A9"/>
                </a:gs>
              </a:gsLst>
              <a:lin ang="5400000" scaled="0"/>
            </a:gradFill>
            <a:ln cap="flat" cmpd="sng" w="9525">
              <a:solidFill>
                <a:srgbClr val="45B1B5"/>
              </a:solidFill>
              <a:prstDash val="solid"/>
              <a:round/>
              <a:headEnd len="sm" w="sm" type="none"/>
              <a:tailEnd len="sm" w="sm" type="none"/>
            </a:ln>
            <a:effectLst>
              <a:outerShdw blurRad="38100" rotWithShape="0" algn="ctr" dir="5400000" dist="25400">
                <a:srgbClr val="000000">
                  <a:alpha val="24705"/>
                </a:srgbClr>
              </a:outerShdw>
            </a:effectLst>
          </p:spPr>
        </p:cxnSp>
        <p:sp>
          <p:nvSpPr>
            <p:cNvPr id="513" name="Google Shape;513;p32"/>
            <p:cNvSpPr/>
            <p:nvPr/>
          </p:nvSpPr>
          <p:spPr>
            <a:xfrm>
              <a:off x="0" y="1198448"/>
              <a:ext cx="10178321" cy="1196693"/>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32"/>
            <p:cNvSpPr txBox="1"/>
            <p:nvPr/>
          </p:nvSpPr>
          <p:spPr>
            <a:xfrm>
              <a:off x="0" y="1198448"/>
              <a:ext cx="10178321" cy="1196693"/>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②広げる</a:t>
              </a:r>
              <a:endParaRPr sz="1900">
                <a:solidFill>
                  <a:schemeClr val="dk1"/>
                </a:solidFill>
                <a:latin typeface="Gill Sans"/>
                <a:ea typeface="Gill Sans"/>
                <a:cs typeface="Gill Sans"/>
                <a:sym typeface="Gill Sans"/>
              </a:endParaRPr>
            </a:p>
            <a:p>
              <a:pPr indent="0" lvl="0" marL="0" marR="0" rtl="0" algn="l">
                <a:lnSpc>
                  <a:spcPct val="90000"/>
                </a:lnSpc>
                <a:spcBef>
                  <a:spcPts val="665"/>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拡張</a:t>
              </a:r>
              <a:endParaRPr/>
            </a:p>
          </p:txBody>
        </p:sp>
        <p:cxnSp>
          <p:nvCxnSpPr>
            <p:cNvPr id="515" name="Google Shape;515;p32"/>
            <p:cNvCxnSpPr/>
            <p:nvPr/>
          </p:nvCxnSpPr>
          <p:spPr>
            <a:xfrm>
              <a:off x="0" y="2395142"/>
              <a:ext cx="10178321" cy="0"/>
            </a:xfrm>
            <a:prstGeom prst="straightConnector1">
              <a:avLst/>
            </a:prstGeom>
            <a:gradFill>
              <a:gsLst>
                <a:gs pos="0">
                  <a:srgbClr val="60B9BC"/>
                </a:gs>
                <a:gs pos="50000">
                  <a:srgbClr val="3EB6BA"/>
                </a:gs>
                <a:gs pos="100000">
                  <a:srgbClr val="31A5A9"/>
                </a:gs>
              </a:gsLst>
              <a:lin ang="5400000" scaled="0"/>
            </a:gradFill>
            <a:ln cap="flat" cmpd="sng" w="9525">
              <a:solidFill>
                <a:srgbClr val="45B1B5"/>
              </a:solidFill>
              <a:prstDash val="solid"/>
              <a:round/>
              <a:headEnd len="sm" w="sm" type="none"/>
              <a:tailEnd len="sm" w="sm" type="none"/>
            </a:ln>
            <a:effectLst>
              <a:outerShdw blurRad="38100" rotWithShape="0" algn="ctr" dir="5400000" dist="25400">
                <a:srgbClr val="000000">
                  <a:alpha val="24705"/>
                </a:srgbClr>
              </a:outerShdw>
            </a:effectLst>
          </p:spPr>
        </p:cxnSp>
        <p:sp>
          <p:nvSpPr>
            <p:cNvPr id="516" name="Google Shape;516;p32"/>
            <p:cNvSpPr/>
            <p:nvPr/>
          </p:nvSpPr>
          <p:spPr>
            <a:xfrm>
              <a:off x="0" y="2395142"/>
              <a:ext cx="10178321" cy="1196693"/>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2"/>
            <p:cNvSpPr txBox="1"/>
            <p:nvPr/>
          </p:nvSpPr>
          <p:spPr>
            <a:xfrm>
              <a:off x="0" y="2395142"/>
              <a:ext cx="10178321" cy="1196693"/>
            </a:xfrm>
            <a:prstGeom prst="rect">
              <a:avLst/>
            </a:prstGeom>
            <a:noFill/>
            <a:ln>
              <a:noFill/>
            </a:ln>
          </p:spPr>
          <p:txBody>
            <a:bodyPr anchorCtr="0" anchor="t" bIns="72375" lIns="72375" spcFirstLastPara="1" rIns="72375" wrap="square" tIns="72375">
              <a:noAutofit/>
            </a:bodyPr>
            <a:lstStyle/>
            <a:p>
              <a:pPr indent="0" lvl="0" marL="0" marR="0" rtl="0" algn="l">
                <a:lnSpc>
                  <a:spcPct val="90000"/>
                </a:lnSpc>
                <a:spcBef>
                  <a:spcPts val="0"/>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③整理する</a:t>
              </a:r>
              <a:endParaRPr sz="1900">
                <a:solidFill>
                  <a:schemeClr val="dk1"/>
                </a:solidFill>
                <a:latin typeface="Gill Sans"/>
                <a:ea typeface="Gill Sans"/>
                <a:cs typeface="Gill Sans"/>
                <a:sym typeface="Gill Sans"/>
              </a:endParaRPr>
            </a:p>
            <a:p>
              <a:pPr indent="0" lvl="0" marL="0" marR="0" rtl="0" algn="l">
                <a:lnSpc>
                  <a:spcPct val="90000"/>
                </a:lnSpc>
                <a:spcBef>
                  <a:spcPts val="665"/>
                </a:spcBef>
                <a:spcAft>
                  <a:spcPts val="0"/>
                </a:spcAft>
                <a:buClr>
                  <a:schemeClr val="dk1"/>
                </a:buClr>
                <a:buSzPts val="1900"/>
                <a:buFont typeface="Gill Sans"/>
                <a:buNone/>
              </a:pPr>
              <a:r>
                <a:rPr lang="ja-JP" sz="1900">
                  <a:solidFill>
                    <a:schemeClr val="dk1"/>
                  </a:solidFill>
                  <a:latin typeface="Gill Sans"/>
                  <a:ea typeface="Gill Sans"/>
                  <a:cs typeface="Gill Sans"/>
                  <a:sym typeface="Gill Sans"/>
                </a:rPr>
                <a:t>化学反応を起こす</a:t>
              </a:r>
              <a:endParaRPr/>
            </a:p>
          </p:txBody>
        </p:sp>
      </p:grpSp>
      <p:sp>
        <p:nvSpPr>
          <p:cNvPr id="518" name="Google Shape;518;p32"/>
          <p:cNvSpPr txBox="1"/>
          <p:nvPr/>
        </p:nvSpPr>
        <p:spPr>
          <a:xfrm>
            <a:off x="1251678" y="5390386"/>
            <a:ext cx="1028443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アプローチは１つじゃない。</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①真逆を考える。（真逆の発想）②違う人の視点で考えてみる。（複眼思考）</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22" name="Shape 522"/>
        <p:cNvGrpSpPr/>
        <p:nvPr/>
      </p:nvGrpSpPr>
      <p:grpSpPr>
        <a:xfrm>
          <a:off x="0" y="0"/>
          <a:ext cx="0" cy="0"/>
          <a:chOff x="0" y="0"/>
          <a:chExt cx="0" cy="0"/>
        </a:xfrm>
      </p:grpSpPr>
      <p:pic>
        <p:nvPicPr>
          <p:cNvPr id="523" name="Google Shape;523;p33"/>
          <p:cNvPicPr preferRelativeResize="0"/>
          <p:nvPr/>
        </p:nvPicPr>
        <p:blipFill rotWithShape="1">
          <a:blip r:embed="rId3">
            <a:alphaModFix/>
          </a:blip>
          <a:srcRect b="0" l="52311" r="7880" t="0"/>
          <a:stretch/>
        </p:blipFill>
        <p:spPr>
          <a:xfrm>
            <a:off x="7338646" y="10"/>
            <a:ext cx="4853354" cy="6857990"/>
          </a:xfrm>
          <a:prstGeom prst="rect">
            <a:avLst/>
          </a:prstGeom>
          <a:noFill/>
          <a:ln>
            <a:noFill/>
          </a:ln>
        </p:spPr>
      </p:pic>
      <p:sp>
        <p:nvSpPr>
          <p:cNvPr id="524" name="Google Shape;524;p33"/>
          <p:cNvSpPr/>
          <p:nvPr/>
        </p:nvSpPr>
        <p:spPr>
          <a:xfrm>
            <a:off x="0" y="0"/>
            <a:ext cx="7569200" cy="6858000"/>
          </a:xfrm>
          <a:custGeom>
            <a:rect b="b" l="l" r="r" t="t"/>
            <a:pathLst>
              <a:path extrusionOk="0" h="6858000" w="75692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525" name="Google Shape;525;p33"/>
          <p:cNvSpPr txBox="1"/>
          <p:nvPr>
            <p:ph type="title"/>
          </p:nvPr>
        </p:nvSpPr>
        <p:spPr>
          <a:xfrm>
            <a:off x="765051" y="382385"/>
            <a:ext cx="6015897"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3200"/>
              <a:t>後半は、</a:t>
            </a:r>
            <a:br>
              <a:rPr lang="ja-JP" sz="3200"/>
            </a:br>
            <a:r>
              <a:rPr lang="ja-JP" sz="3200"/>
              <a:t>・言語化メソッド</a:t>
            </a:r>
            <a:br>
              <a:rPr lang="ja-JP" sz="3200"/>
            </a:br>
            <a:r>
              <a:rPr lang="ja-JP" sz="3200"/>
              <a:t>・自分のとの対話方法</a:t>
            </a:r>
            <a:br>
              <a:rPr lang="ja-JP" sz="3200"/>
            </a:br>
            <a:r>
              <a:rPr lang="ja-JP" sz="3200"/>
              <a:t>を学びます。</a:t>
            </a:r>
            <a:endParaRPr/>
          </a:p>
        </p:txBody>
      </p:sp>
      <p:sp>
        <p:nvSpPr>
          <p:cNvPr id="526" name="Google Shape;526;p33"/>
          <p:cNvSpPr/>
          <p:nvPr/>
        </p:nvSpPr>
        <p:spPr>
          <a:xfrm>
            <a:off x="0"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27" name="Google Shape;527;p33"/>
          <p:cNvSpPr txBox="1"/>
          <p:nvPr>
            <p:ph idx="1" type="body"/>
          </p:nvPr>
        </p:nvSpPr>
        <p:spPr>
          <a:xfrm>
            <a:off x="765050" y="2569463"/>
            <a:ext cx="6015897" cy="359359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000"/>
              <a:buNone/>
            </a:pPr>
            <a:r>
              <a:t/>
            </a:r>
            <a:endParaRPr/>
          </a:p>
          <a:p>
            <a:pPr indent="0" lvl="0" marL="0" rtl="0" algn="l">
              <a:lnSpc>
                <a:spcPct val="110000"/>
              </a:lnSpc>
              <a:spcBef>
                <a:spcPts val="700"/>
              </a:spcBef>
              <a:spcAft>
                <a:spcPts val="0"/>
              </a:spcAft>
              <a:buSzPts val="15000"/>
              <a:buNone/>
            </a:pPr>
            <a:r>
              <a:rPr lang="ja-JP" sz="15000"/>
              <a:t>休憩</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31" name="Shape 531"/>
        <p:cNvGrpSpPr/>
        <p:nvPr/>
      </p:nvGrpSpPr>
      <p:grpSpPr>
        <a:xfrm>
          <a:off x="0" y="0"/>
          <a:ext cx="0" cy="0"/>
          <a:chOff x="0" y="0"/>
          <a:chExt cx="0" cy="0"/>
        </a:xfrm>
      </p:grpSpPr>
      <p:pic>
        <p:nvPicPr>
          <p:cNvPr descr="水, 座る, 犬, 再生 が含まれている画像&#10;&#10;AI 生成コンテンツは誤りを含む可能性があります。" id="532" name="Google Shape;532;p34"/>
          <p:cNvPicPr preferRelativeResize="0"/>
          <p:nvPr/>
        </p:nvPicPr>
        <p:blipFill rotWithShape="1">
          <a:blip r:embed="rId3">
            <a:alphaModFix/>
          </a:blip>
          <a:srcRect b="0" l="39839" r="20529" t="0"/>
          <a:stretch/>
        </p:blipFill>
        <p:spPr>
          <a:xfrm>
            <a:off x="7338646" y="10"/>
            <a:ext cx="4853354" cy="6857990"/>
          </a:xfrm>
          <a:prstGeom prst="rect">
            <a:avLst/>
          </a:prstGeom>
          <a:noFill/>
          <a:ln>
            <a:noFill/>
          </a:ln>
        </p:spPr>
      </p:pic>
      <p:sp>
        <p:nvSpPr>
          <p:cNvPr id="533" name="Google Shape;533;p34"/>
          <p:cNvSpPr/>
          <p:nvPr/>
        </p:nvSpPr>
        <p:spPr>
          <a:xfrm>
            <a:off x="0" y="0"/>
            <a:ext cx="7569200" cy="6858000"/>
          </a:xfrm>
          <a:custGeom>
            <a:rect b="b" l="l" r="r" t="t"/>
            <a:pathLst>
              <a:path extrusionOk="0" h="6858000" w="75692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534" name="Google Shape;534;p34"/>
          <p:cNvSpPr txBox="1"/>
          <p:nvPr>
            <p:ph type="title"/>
          </p:nvPr>
        </p:nvSpPr>
        <p:spPr>
          <a:xfrm>
            <a:off x="765051" y="382385"/>
            <a:ext cx="6015897"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700"/>
              <a:buFont typeface="Impact"/>
              <a:buNone/>
            </a:pPr>
            <a:r>
              <a:rPr lang="ja-JP" sz="4700"/>
              <a:t>考えに行き詰まったらどうする？</a:t>
            </a:r>
            <a:endParaRPr/>
          </a:p>
        </p:txBody>
      </p:sp>
      <p:sp>
        <p:nvSpPr>
          <p:cNvPr id="535" name="Google Shape;535;p34"/>
          <p:cNvSpPr/>
          <p:nvPr/>
        </p:nvSpPr>
        <p:spPr>
          <a:xfrm>
            <a:off x="0"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36" name="Google Shape;536;p34"/>
          <p:cNvSpPr txBox="1"/>
          <p:nvPr>
            <p:ph idx="1" type="body"/>
          </p:nvPr>
        </p:nvSpPr>
        <p:spPr>
          <a:xfrm>
            <a:off x="765051" y="2286001"/>
            <a:ext cx="6015897"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①真逆を考える。（真逆の発想）</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②違う人の視点で考えてみる。（複眼思考）</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35"/>
          <p:cNvSpPr txBox="1"/>
          <p:nvPr>
            <p:ph type="ctrTitle"/>
          </p:nvPr>
        </p:nvSpPr>
        <p:spPr>
          <a:xfrm>
            <a:off x="1078523" y="1098388"/>
            <a:ext cx="10318418" cy="439498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2"/>
              </a:buClr>
              <a:buSzPts val="10000"/>
              <a:buFont typeface="Impact"/>
              <a:buNone/>
            </a:pPr>
            <a:r>
              <a:rPr lang="ja-JP"/>
              <a:t>言語化メソッド</a:t>
            </a:r>
            <a:endParaRPr/>
          </a:p>
        </p:txBody>
      </p:sp>
      <p:sp>
        <p:nvSpPr>
          <p:cNvPr id="542" name="Google Shape;542;p35"/>
          <p:cNvSpPr txBox="1"/>
          <p:nvPr>
            <p:ph idx="1" type="subTitle"/>
          </p:nvPr>
        </p:nvSpPr>
        <p:spPr>
          <a:xfrm>
            <a:off x="2215045" y="5979196"/>
            <a:ext cx="8045373" cy="742279"/>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SzPts val="2000"/>
              <a:buNone/>
            </a:pPr>
            <a:r>
              <a:rPr lang="ja-JP"/>
              <a:t>思考力を深める具体的トレーニング方法</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36"/>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具体的なトレーニング方法</a:t>
            </a:r>
            <a:endParaRPr/>
          </a:p>
        </p:txBody>
      </p:sp>
      <p:sp>
        <p:nvSpPr>
          <p:cNvPr id="548" name="Google Shape;548;p36"/>
          <p:cNvSpPr txBox="1"/>
          <p:nvPr>
            <p:ph idx="1" type="body"/>
          </p:nvPr>
        </p:nvSpPr>
        <p:spPr>
          <a:xfrm>
            <a:off x="1251678" y="1643865"/>
            <a:ext cx="10178322" cy="4235727"/>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SzPts val="4000"/>
              <a:buNone/>
            </a:pPr>
            <a:r>
              <a:rPr lang="ja-JP" sz="4000"/>
              <a:t>〇準備するもの</a:t>
            </a:r>
            <a:endParaRPr sz="4000"/>
          </a:p>
          <a:p>
            <a:pPr indent="-254000" lvl="0" marL="228600" rtl="0" algn="l">
              <a:lnSpc>
                <a:spcPct val="110000"/>
              </a:lnSpc>
              <a:spcBef>
                <a:spcPts val="700"/>
              </a:spcBef>
              <a:spcAft>
                <a:spcPts val="0"/>
              </a:spcAft>
              <a:buSzPts val="4000"/>
              <a:buChar char="•"/>
            </a:pPr>
            <a:r>
              <a:rPr lang="ja-JP" sz="4000"/>
              <a:t>A４の紙を１枚</a:t>
            </a:r>
            <a:endParaRPr sz="4000"/>
          </a:p>
          <a:p>
            <a:pPr indent="-254000" lvl="0" marL="228600" rtl="0" algn="l">
              <a:lnSpc>
                <a:spcPct val="110000"/>
              </a:lnSpc>
              <a:spcBef>
                <a:spcPts val="700"/>
              </a:spcBef>
              <a:spcAft>
                <a:spcPts val="0"/>
              </a:spcAft>
              <a:buSzPts val="4000"/>
              <a:buChar char="•"/>
            </a:pPr>
            <a:r>
              <a:rPr lang="ja-JP" sz="4000"/>
              <a:t>ペン</a:t>
            </a:r>
            <a:endParaRPr sz="4000"/>
          </a:p>
          <a:p>
            <a:pPr indent="0" lvl="0" marL="0" rtl="0" algn="l">
              <a:lnSpc>
                <a:spcPct val="110000"/>
              </a:lnSpc>
              <a:spcBef>
                <a:spcPts val="700"/>
              </a:spcBef>
              <a:spcAft>
                <a:spcPts val="0"/>
              </a:spcAft>
              <a:buSzPts val="4000"/>
              <a:buNone/>
            </a:pPr>
            <a:r>
              <a:rPr lang="ja-JP" sz="4000"/>
              <a:t>〇１回の所要時間</a:t>
            </a:r>
            <a:endParaRPr sz="4000"/>
          </a:p>
          <a:p>
            <a:pPr indent="0" lvl="0" marL="0" rtl="0" algn="l">
              <a:lnSpc>
                <a:spcPct val="110000"/>
              </a:lnSpc>
              <a:spcBef>
                <a:spcPts val="700"/>
              </a:spcBef>
              <a:spcAft>
                <a:spcPts val="0"/>
              </a:spcAft>
              <a:buSzPts val="6000"/>
              <a:buNone/>
            </a:pPr>
            <a:r>
              <a:rPr lang="ja-JP" sz="6000"/>
              <a:t>２分</a:t>
            </a:r>
            <a:endParaRPr sz="60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3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Ａ４の紙は縦に使います。</a:t>
            </a:r>
            <a:br>
              <a:rPr lang="ja-JP"/>
            </a:br>
            <a:r>
              <a:rPr lang="ja-JP"/>
              <a:t>紙は半分に折ってください</a:t>
            </a:r>
            <a:endParaRPr/>
          </a:p>
        </p:txBody>
      </p:sp>
      <p:sp>
        <p:nvSpPr>
          <p:cNvPr id="554" name="Google Shape;554;p37"/>
          <p:cNvSpPr/>
          <p:nvPr/>
        </p:nvSpPr>
        <p:spPr>
          <a:xfrm>
            <a:off x="3745736" y="1825595"/>
            <a:ext cx="4208442" cy="5032405"/>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555" name="Google Shape;555;p37"/>
          <p:cNvCxnSpPr>
            <a:stCxn id="554" idx="1"/>
            <a:endCxn id="554" idx="3"/>
          </p:cNvCxnSpPr>
          <p:nvPr/>
        </p:nvCxnSpPr>
        <p:spPr>
          <a:xfrm>
            <a:off x="3745736" y="4341798"/>
            <a:ext cx="4208400" cy="0"/>
          </a:xfrm>
          <a:prstGeom prst="straightConnector1">
            <a:avLst/>
          </a:prstGeom>
          <a:noFill/>
          <a:ln cap="flat" cmpd="sng" w="9525">
            <a:solidFill>
              <a:schemeClr val="dk1"/>
            </a:solidFill>
            <a:prstDash val="dot"/>
            <a:round/>
            <a:headEnd len="sm" w="sm" type="none"/>
            <a:tailEnd len="sm" w="sm" type="none"/>
          </a:ln>
        </p:spPr>
      </p:cxn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38"/>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一番上にタイトル</a:t>
            </a:r>
            <a:endParaRPr/>
          </a:p>
        </p:txBody>
      </p:sp>
      <p:sp>
        <p:nvSpPr>
          <p:cNvPr id="561" name="Google Shape;561;p38"/>
          <p:cNvSpPr/>
          <p:nvPr/>
        </p:nvSpPr>
        <p:spPr>
          <a:xfrm>
            <a:off x="3745736" y="1200839"/>
            <a:ext cx="4285560" cy="5657162"/>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562" name="Google Shape;562;p38"/>
          <p:cNvCxnSpPr>
            <a:stCxn id="561" idx="1"/>
            <a:endCxn id="561" idx="3"/>
          </p:cNvCxnSpPr>
          <p:nvPr/>
        </p:nvCxnSpPr>
        <p:spPr>
          <a:xfrm>
            <a:off x="3745736" y="4029420"/>
            <a:ext cx="4285500" cy="0"/>
          </a:xfrm>
          <a:prstGeom prst="straightConnector1">
            <a:avLst/>
          </a:prstGeom>
          <a:noFill/>
          <a:ln cap="flat" cmpd="sng" w="9525">
            <a:solidFill>
              <a:schemeClr val="dk1"/>
            </a:solidFill>
            <a:prstDash val="dot"/>
            <a:round/>
            <a:headEnd len="sm" w="sm" type="none"/>
            <a:tailEnd len="sm" w="sm" type="none"/>
          </a:ln>
        </p:spPr>
      </p:cxnSp>
      <p:sp>
        <p:nvSpPr>
          <p:cNvPr id="563" name="Google Shape;563;p38"/>
          <p:cNvSpPr txBox="1"/>
          <p:nvPr/>
        </p:nvSpPr>
        <p:spPr>
          <a:xfrm>
            <a:off x="4316776" y="1330008"/>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564" name="Google Shape;564;p38"/>
          <p:cNvSpPr/>
          <p:nvPr/>
        </p:nvSpPr>
        <p:spPr>
          <a:xfrm>
            <a:off x="4316776" y="1330008"/>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39"/>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上段は思考。下段は理由。</a:t>
            </a:r>
            <a:endParaRPr/>
          </a:p>
        </p:txBody>
      </p:sp>
      <p:sp>
        <p:nvSpPr>
          <p:cNvPr id="570" name="Google Shape;570;p39"/>
          <p:cNvSpPr/>
          <p:nvPr/>
        </p:nvSpPr>
        <p:spPr>
          <a:xfrm>
            <a:off x="3745736" y="1200839"/>
            <a:ext cx="4285560" cy="5657162"/>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571" name="Google Shape;571;p39"/>
          <p:cNvCxnSpPr>
            <a:stCxn id="570" idx="1"/>
            <a:endCxn id="570" idx="3"/>
          </p:cNvCxnSpPr>
          <p:nvPr/>
        </p:nvCxnSpPr>
        <p:spPr>
          <a:xfrm>
            <a:off x="3745736" y="4029420"/>
            <a:ext cx="4285500" cy="0"/>
          </a:xfrm>
          <a:prstGeom prst="straightConnector1">
            <a:avLst/>
          </a:prstGeom>
          <a:noFill/>
          <a:ln cap="flat" cmpd="sng" w="9525">
            <a:solidFill>
              <a:schemeClr val="dk1"/>
            </a:solidFill>
            <a:prstDash val="dot"/>
            <a:round/>
            <a:headEnd len="sm" w="sm" type="none"/>
            <a:tailEnd len="sm" w="sm" type="none"/>
          </a:ln>
        </p:spPr>
      </p:cxnSp>
      <p:sp>
        <p:nvSpPr>
          <p:cNvPr id="572" name="Google Shape;572;p39"/>
          <p:cNvSpPr txBox="1"/>
          <p:nvPr/>
        </p:nvSpPr>
        <p:spPr>
          <a:xfrm>
            <a:off x="4316776" y="1330008"/>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573" name="Google Shape;573;p39"/>
          <p:cNvSpPr/>
          <p:nvPr/>
        </p:nvSpPr>
        <p:spPr>
          <a:xfrm>
            <a:off x="4316776" y="1330008"/>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74" name="Google Shape;574;p39"/>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575" name="Google Shape;575;p39"/>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76" name="Google Shape;576;p39"/>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577" name="Google Shape;577;p39"/>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20" name="Shape 120"/>
        <p:cNvGrpSpPr/>
        <p:nvPr/>
      </p:nvGrpSpPr>
      <p:grpSpPr>
        <a:xfrm>
          <a:off x="0" y="0"/>
          <a:ext cx="0" cy="0"/>
          <a:chOff x="0" y="0"/>
          <a:chExt cx="0" cy="0"/>
        </a:xfrm>
      </p:grpSpPr>
      <p:sp>
        <p:nvSpPr>
          <p:cNvPr id="121" name="Google Shape;121;p4"/>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22" name="Google Shape;122;p4"/>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23" name="Google Shape;123;p4"/>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24" name="Google Shape;124;p4"/>
          <p:cNvSpPr txBox="1"/>
          <p:nvPr>
            <p:ph type="title"/>
          </p:nvPr>
        </p:nvSpPr>
        <p:spPr>
          <a:xfrm>
            <a:off x="1580257" y="864911"/>
            <a:ext cx="9031484" cy="3467282"/>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2"/>
              </a:buClr>
              <a:buSzPct val="100000"/>
              <a:buFont typeface="Impact"/>
              <a:buNone/>
            </a:pPr>
            <a:r>
              <a:rPr lang="ja-JP" sz="4400"/>
              <a:t>突然ですが、隣の人に</a:t>
            </a:r>
            <a:br>
              <a:rPr lang="ja-JP" sz="4400"/>
            </a:br>
            <a:r>
              <a:rPr lang="ja-JP" sz="4400"/>
              <a:t>「自分の大事にしていること」</a:t>
            </a:r>
            <a:br>
              <a:rPr lang="ja-JP" sz="4400"/>
            </a:br>
            <a:r>
              <a:rPr lang="ja-JP" sz="4000"/>
              <a:t>一人２分で交互にお願いします。</a:t>
            </a:r>
            <a:br>
              <a:rPr lang="ja-JP" sz="4000"/>
            </a:br>
            <a:br>
              <a:rPr lang="ja-JP" sz="4000"/>
            </a:br>
            <a:r>
              <a:rPr lang="ja-JP" sz="4000"/>
              <a:t>設定：</a:t>
            </a:r>
            <a:br>
              <a:rPr lang="ja-JP" sz="4000"/>
            </a:br>
            <a:r>
              <a:rPr lang="ja-JP" sz="4000"/>
              <a:t>初めてあった人だとしてください。</a:t>
            </a:r>
            <a:endParaRPr sz="4000"/>
          </a:p>
        </p:txBody>
      </p:sp>
      <p:sp>
        <p:nvSpPr>
          <p:cNvPr id="125" name="Google Shape;125;p4"/>
          <p:cNvSpPr/>
          <p:nvPr/>
        </p:nvSpPr>
        <p:spPr>
          <a:xfrm>
            <a:off x="0" y="5070707"/>
            <a:ext cx="12192000" cy="1787292"/>
          </a:xfrm>
          <a:custGeom>
            <a:rect b="b" l="l" r="r" t="t"/>
            <a:pathLst>
              <a:path extrusionOk="0" h="1787292" w="1219200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24"/>
                                        </p:tgtEl>
                                        <p:attrNameLst>
                                          <p:attrName>style.visibility</p:attrName>
                                        </p:attrNameLst>
                                      </p:cBhvr>
                                      <p:to>
                                        <p:strVal val="visible"/>
                                      </p:to>
                                    </p:set>
                                    <p:animEffect filter="fade" transition="in">
                                      <p:cBhvr>
                                        <p:cTn dur="400"/>
                                        <p:tgtEl>
                                          <p:spTgt spid="1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40"/>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まずは、思い浮かんだことを書く。</a:t>
            </a:r>
            <a:endParaRPr/>
          </a:p>
        </p:txBody>
      </p:sp>
      <p:sp>
        <p:nvSpPr>
          <p:cNvPr id="583" name="Google Shape;583;p40"/>
          <p:cNvSpPr/>
          <p:nvPr/>
        </p:nvSpPr>
        <p:spPr>
          <a:xfrm>
            <a:off x="3745736" y="1200839"/>
            <a:ext cx="4285560" cy="5657162"/>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584" name="Google Shape;584;p40"/>
          <p:cNvCxnSpPr>
            <a:stCxn id="583" idx="1"/>
            <a:endCxn id="583" idx="3"/>
          </p:cNvCxnSpPr>
          <p:nvPr/>
        </p:nvCxnSpPr>
        <p:spPr>
          <a:xfrm>
            <a:off x="3745736" y="4029420"/>
            <a:ext cx="4285500" cy="0"/>
          </a:xfrm>
          <a:prstGeom prst="straightConnector1">
            <a:avLst/>
          </a:prstGeom>
          <a:noFill/>
          <a:ln cap="flat" cmpd="sng" w="9525">
            <a:solidFill>
              <a:schemeClr val="dk1"/>
            </a:solidFill>
            <a:prstDash val="dot"/>
            <a:round/>
            <a:headEnd len="sm" w="sm" type="none"/>
            <a:tailEnd len="sm" w="sm" type="none"/>
          </a:ln>
        </p:spPr>
      </p:cxnSp>
      <p:sp>
        <p:nvSpPr>
          <p:cNvPr id="585" name="Google Shape;585;p40"/>
          <p:cNvSpPr txBox="1"/>
          <p:nvPr/>
        </p:nvSpPr>
        <p:spPr>
          <a:xfrm>
            <a:off x="4316776" y="1330008"/>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586" name="Google Shape;586;p40"/>
          <p:cNvSpPr/>
          <p:nvPr/>
        </p:nvSpPr>
        <p:spPr>
          <a:xfrm>
            <a:off x="4316776" y="1330008"/>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87" name="Google Shape;587;p40"/>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588" name="Google Shape;588;p40"/>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89" name="Google Shape;589;p40"/>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590" name="Google Shape;590;p40"/>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591" name="Google Shape;591;p40"/>
          <p:cNvSpPr txBox="1"/>
          <p:nvPr/>
        </p:nvSpPr>
        <p:spPr>
          <a:xfrm>
            <a:off x="3944957" y="1828509"/>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チームメンバーの意見を聞く</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41"/>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芋づる式に解像度を高める。</a:t>
            </a:r>
            <a:endParaRPr/>
          </a:p>
        </p:txBody>
      </p:sp>
      <p:sp>
        <p:nvSpPr>
          <p:cNvPr id="597" name="Google Shape;597;p41"/>
          <p:cNvSpPr/>
          <p:nvPr/>
        </p:nvSpPr>
        <p:spPr>
          <a:xfrm>
            <a:off x="3834916" y="1107291"/>
            <a:ext cx="4285560" cy="5657162"/>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598" name="Google Shape;598;p41"/>
          <p:cNvCxnSpPr>
            <a:stCxn id="597" idx="1"/>
            <a:endCxn id="597" idx="3"/>
          </p:cNvCxnSpPr>
          <p:nvPr/>
        </p:nvCxnSpPr>
        <p:spPr>
          <a:xfrm>
            <a:off x="3834916" y="3935872"/>
            <a:ext cx="4285500" cy="0"/>
          </a:xfrm>
          <a:prstGeom prst="straightConnector1">
            <a:avLst/>
          </a:prstGeom>
          <a:noFill/>
          <a:ln cap="flat" cmpd="sng" w="9525">
            <a:solidFill>
              <a:schemeClr val="dk1"/>
            </a:solidFill>
            <a:prstDash val="dot"/>
            <a:round/>
            <a:headEnd len="sm" w="sm" type="none"/>
            <a:tailEnd len="sm" w="sm" type="none"/>
          </a:ln>
        </p:spPr>
      </p:cxnSp>
      <p:sp>
        <p:nvSpPr>
          <p:cNvPr id="599" name="Google Shape;599;p41"/>
          <p:cNvSpPr txBox="1"/>
          <p:nvPr/>
        </p:nvSpPr>
        <p:spPr>
          <a:xfrm>
            <a:off x="4316776" y="1330008"/>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600" name="Google Shape;600;p41"/>
          <p:cNvSpPr/>
          <p:nvPr/>
        </p:nvSpPr>
        <p:spPr>
          <a:xfrm>
            <a:off x="4316776" y="1330008"/>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01" name="Google Shape;601;p41"/>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602" name="Google Shape;602;p41"/>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03" name="Google Shape;603;p41"/>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604" name="Google Shape;604;p41"/>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05" name="Google Shape;605;p41"/>
          <p:cNvSpPr txBox="1"/>
          <p:nvPr/>
        </p:nvSpPr>
        <p:spPr>
          <a:xfrm>
            <a:off x="3888954" y="1796820"/>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チームメンバーの意見を聞く</a:t>
            </a:r>
            <a:endParaRPr/>
          </a:p>
        </p:txBody>
      </p:sp>
      <p:sp>
        <p:nvSpPr>
          <p:cNvPr id="606" name="Google Shape;606;p41"/>
          <p:cNvSpPr/>
          <p:nvPr/>
        </p:nvSpPr>
        <p:spPr>
          <a:xfrm rot="5400000">
            <a:off x="4067594" y="2219022"/>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07" name="Google Shape;607;p41"/>
          <p:cNvSpPr txBox="1"/>
          <p:nvPr/>
        </p:nvSpPr>
        <p:spPr>
          <a:xfrm>
            <a:off x="4362809" y="2333128"/>
            <a:ext cx="283133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相手の意見を否定しない</a:t>
            </a:r>
            <a:endParaRPr/>
          </a:p>
        </p:txBody>
      </p:sp>
      <p:sp>
        <p:nvSpPr>
          <p:cNvPr id="608" name="Google Shape;608;p41"/>
          <p:cNvSpPr/>
          <p:nvPr/>
        </p:nvSpPr>
        <p:spPr>
          <a:xfrm rot="5400000">
            <a:off x="4478656" y="2667520"/>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09" name="Google Shape;609;p41"/>
          <p:cNvSpPr/>
          <p:nvPr/>
        </p:nvSpPr>
        <p:spPr>
          <a:xfrm rot="5400000">
            <a:off x="4951313" y="3355037"/>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10" name="Google Shape;610;p41"/>
          <p:cNvSpPr txBox="1"/>
          <p:nvPr/>
        </p:nvSpPr>
        <p:spPr>
          <a:xfrm>
            <a:off x="4823680" y="2736814"/>
            <a:ext cx="257113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相手を年齢や社歴で判断しない。</a:t>
            </a:r>
            <a:endParaRPr/>
          </a:p>
        </p:txBody>
      </p:sp>
      <p:sp>
        <p:nvSpPr>
          <p:cNvPr id="611" name="Google Shape;611;p41"/>
          <p:cNvSpPr txBox="1"/>
          <p:nvPr/>
        </p:nvSpPr>
        <p:spPr>
          <a:xfrm>
            <a:off x="5296338" y="3427366"/>
            <a:ext cx="266435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相手の視点を尊重する</a:t>
            </a:r>
            <a:endParaRPr/>
          </a:p>
        </p:txBody>
      </p:sp>
      <p:sp>
        <p:nvSpPr>
          <p:cNvPr id="612" name="Google Shape;612;p41"/>
          <p:cNvSpPr txBox="1"/>
          <p:nvPr/>
        </p:nvSpPr>
        <p:spPr>
          <a:xfrm>
            <a:off x="8240893" y="1784734"/>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613" name="Google Shape;613;p41"/>
          <p:cNvSpPr/>
          <p:nvPr/>
        </p:nvSpPr>
        <p:spPr>
          <a:xfrm>
            <a:off x="8240893" y="1699340"/>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14" name="Google Shape;614;p41"/>
          <p:cNvSpPr/>
          <p:nvPr/>
        </p:nvSpPr>
        <p:spPr>
          <a:xfrm rot="5400000">
            <a:off x="7185612" y="2069573"/>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42"/>
          <p:cNvSpPr txBox="1"/>
          <p:nvPr>
            <p:ph type="title"/>
          </p:nvPr>
        </p:nvSpPr>
        <p:spPr>
          <a:xfrm>
            <a:off x="1251678" y="382385"/>
            <a:ext cx="10178322" cy="627426"/>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4000"/>
              <a:t>一番最後の思考から理由を探る。</a:t>
            </a:r>
            <a:endParaRPr/>
          </a:p>
        </p:txBody>
      </p:sp>
      <p:sp>
        <p:nvSpPr>
          <p:cNvPr id="620" name="Google Shape;620;p42"/>
          <p:cNvSpPr/>
          <p:nvPr/>
        </p:nvSpPr>
        <p:spPr>
          <a:xfrm>
            <a:off x="3775840" y="850089"/>
            <a:ext cx="4527207" cy="5999366"/>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621" name="Google Shape;621;p42"/>
          <p:cNvCxnSpPr>
            <a:stCxn id="620" idx="1"/>
            <a:endCxn id="620" idx="3"/>
          </p:cNvCxnSpPr>
          <p:nvPr/>
        </p:nvCxnSpPr>
        <p:spPr>
          <a:xfrm>
            <a:off x="3775840" y="3849772"/>
            <a:ext cx="4527300" cy="0"/>
          </a:xfrm>
          <a:prstGeom prst="straightConnector1">
            <a:avLst/>
          </a:prstGeom>
          <a:noFill/>
          <a:ln cap="flat" cmpd="sng" w="9525">
            <a:solidFill>
              <a:schemeClr val="dk1"/>
            </a:solidFill>
            <a:prstDash val="dot"/>
            <a:round/>
            <a:headEnd len="sm" w="sm" type="none"/>
            <a:tailEnd len="sm" w="sm" type="none"/>
          </a:ln>
        </p:spPr>
      </p:cxnSp>
      <p:sp>
        <p:nvSpPr>
          <p:cNvPr id="622" name="Google Shape;622;p42"/>
          <p:cNvSpPr txBox="1"/>
          <p:nvPr/>
        </p:nvSpPr>
        <p:spPr>
          <a:xfrm>
            <a:off x="4316776" y="1045224"/>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623" name="Google Shape;623;p42"/>
          <p:cNvSpPr/>
          <p:nvPr/>
        </p:nvSpPr>
        <p:spPr>
          <a:xfrm>
            <a:off x="4352326" y="1022743"/>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24" name="Google Shape;624;p42"/>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625" name="Google Shape;625;p42"/>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26" name="Google Shape;626;p42"/>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627" name="Google Shape;627;p42"/>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28" name="Google Shape;628;p42"/>
          <p:cNvSpPr txBox="1"/>
          <p:nvPr/>
        </p:nvSpPr>
        <p:spPr>
          <a:xfrm>
            <a:off x="3888954" y="1796820"/>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チームメンバーの意見を聞く</a:t>
            </a:r>
            <a:endParaRPr/>
          </a:p>
        </p:txBody>
      </p:sp>
      <p:sp>
        <p:nvSpPr>
          <p:cNvPr id="629" name="Google Shape;629;p42"/>
          <p:cNvSpPr/>
          <p:nvPr/>
        </p:nvSpPr>
        <p:spPr>
          <a:xfrm rot="5400000">
            <a:off x="4067594" y="2219022"/>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30" name="Google Shape;630;p42"/>
          <p:cNvSpPr txBox="1"/>
          <p:nvPr/>
        </p:nvSpPr>
        <p:spPr>
          <a:xfrm>
            <a:off x="4362809" y="2333128"/>
            <a:ext cx="283133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相手の意見を否定しない</a:t>
            </a:r>
            <a:endParaRPr/>
          </a:p>
        </p:txBody>
      </p:sp>
      <p:sp>
        <p:nvSpPr>
          <p:cNvPr id="631" name="Google Shape;631;p42"/>
          <p:cNvSpPr/>
          <p:nvPr/>
        </p:nvSpPr>
        <p:spPr>
          <a:xfrm rot="5400000">
            <a:off x="4478656" y="2667520"/>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32" name="Google Shape;632;p42"/>
          <p:cNvSpPr/>
          <p:nvPr/>
        </p:nvSpPr>
        <p:spPr>
          <a:xfrm rot="5400000">
            <a:off x="4951313" y="3355037"/>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33" name="Google Shape;633;p42"/>
          <p:cNvSpPr txBox="1"/>
          <p:nvPr/>
        </p:nvSpPr>
        <p:spPr>
          <a:xfrm>
            <a:off x="4823680" y="2736814"/>
            <a:ext cx="257113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相手を年齢や社歴で判断しない。</a:t>
            </a:r>
            <a:endParaRPr/>
          </a:p>
        </p:txBody>
      </p:sp>
      <p:sp>
        <p:nvSpPr>
          <p:cNvPr id="634" name="Google Shape;634;p42"/>
          <p:cNvSpPr txBox="1"/>
          <p:nvPr/>
        </p:nvSpPr>
        <p:spPr>
          <a:xfrm>
            <a:off x="5296338" y="3427366"/>
            <a:ext cx="266435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相手の視点を尊重する</a:t>
            </a:r>
            <a:endParaRPr/>
          </a:p>
        </p:txBody>
      </p:sp>
      <p:sp>
        <p:nvSpPr>
          <p:cNvPr id="635" name="Google Shape;635;p42"/>
          <p:cNvSpPr txBox="1"/>
          <p:nvPr/>
        </p:nvSpPr>
        <p:spPr>
          <a:xfrm>
            <a:off x="8240893" y="1784734"/>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636" name="Google Shape;636;p42"/>
          <p:cNvSpPr/>
          <p:nvPr/>
        </p:nvSpPr>
        <p:spPr>
          <a:xfrm>
            <a:off x="8240893" y="1699340"/>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37" name="Google Shape;637;p42"/>
          <p:cNvSpPr/>
          <p:nvPr/>
        </p:nvSpPr>
        <p:spPr>
          <a:xfrm rot="5400000">
            <a:off x="7185612" y="2069573"/>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38" name="Google Shape;638;p42"/>
          <p:cNvSpPr/>
          <p:nvPr/>
        </p:nvSpPr>
        <p:spPr>
          <a:xfrm>
            <a:off x="5296338" y="3273122"/>
            <a:ext cx="2777295" cy="662750"/>
          </a:xfrm>
          <a:prstGeom prst="ellipse">
            <a:avLst/>
          </a:prstGeom>
          <a:noFill/>
          <a:ln cap="flat" cmpd="sng" w="127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39" name="Google Shape;639;p42"/>
          <p:cNvSpPr/>
          <p:nvPr/>
        </p:nvSpPr>
        <p:spPr>
          <a:xfrm>
            <a:off x="6422834" y="3935872"/>
            <a:ext cx="550843" cy="410601"/>
          </a:xfrm>
          <a:prstGeom prst="down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40" name="Google Shape;640;p42"/>
          <p:cNvSpPr txBox="1"/>
          <p:nvPr/>
        </p:nvSpPr>
        <p:spPr>
          <a:xfrm>
            <a:off x="8393292" y="4581182"/>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641" name="Google Shape;641;p42"/>
          <p:cNvSpPr/>
          <p:nvPr/>
        </p:nvSpPr>
        <p:spPr>
          <a:xfrm>
            <a:off x="8240893" y="4471341"/>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42" name="Google Shape;642;p42"/>
          <p:cNvSpPr txBox="1"/>
          <p:nvPr/>
        </p:nvSpPr>
        <p:spPr>
          <a:xfrm>
            <a:off x="3887547" y="4304884"/>
            <a:ext cx="388852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上司ひとりの視点や発想には限界があるから</a:t>
            </a:r>
            <a:endParaRPr/>
          </a:p>
        </p:txBody>
      </p:sp>
      <p:sp>
        <p:nvSpPr>
          <p:cNvPr id="643" name="Google Shape;643;p42"/>
          <p:cNvSpPr/>
          <p:nvPr/>
        </p:nvSpPr>
        <p:spPr>
          <a:xfrm rot="5400000">
            <a:off x="4070730" y="4955786"/>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44" name="Google Shape;644;p42"/>
          <p:cNvSpPr txBox="1"/>
          <p:nvPr/>
        </p:nvSpPr>
        <p:spPr>
          <a:xfrm>
            <a:off x="4442425" y="4900249"/>
            <a:ext cx="295239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チームメンバーを活かすことがチームを強くする</a:t>
            </a:r>
            <a:endParaRPr/>
          </a:p>
        </p:txBody>
      </p:sp>
      <p:sp>
        <p:nvSpPr>
          <p:cNvPr id="645" name="Google Shape;645;p42"/>
          <p:cNvSpPr/>
          <p:nvPr/>
        </p:nvSpPr>
        <p:spPr>
          <a:xfrm rot="5400000">
            <a:off x="4478655" y="5512809"/>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46" name="Google Shape;646;p42"/>
          <p:cNvSpPr txBox="1"/>
          <p:nvPr/>
        </p:nvSpPr>
        <p:spPr>
          <a:xfrm>
            <a:off x="4881168" y="5556793"/>
            <a:ext cx="291934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尊重しあう事で人間関係のストレスも減る。</a:t>
            </a:r>
            <a:endParaRPr/>
          </a:p>
        </p:txBody>
      </p:sp>
      <p:sp>
        <p:nvSpPr>
          <p:cNvPr id="647" name="Google Shape;647;p42"/>
          <p:cNvSpPr/>
          <p:nvPr/>
        </p:nvSpPr>
        <p:spPr>
          <a:xfrm rot="5400000">
            <a:off x="4951312" y="6207695"/>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48" name="Google Shape;648;p42"/>
          <p:cNvSpPr txBox="1"/>
          <p:nvPr/>
        </p:nvSpPr>
        <p:spPr>
          <a:xfrm>
            <a:off x="5409282" y="6203124"/>
            <a:ext cx="255140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チームのモチベーションも上がってくる。</a:t>
            </a:r>
            <a:endParaRPr/>
          </a:p>
        </p:txBody>
      </p:sp>
      <p:sp>
        <p:nvSpPr>
          <p:cNvPr id="649" name="Google Shape;649;p42"/>
          <p:cNvSpPr/>
          <p:nvPr/>
        </p:nvSpPr>
        <p:spPr>
          <a:xfrm rot="5400000">
            <a:off x="7618113" y="4590889"/>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53" name="Shape 653"/>
        <p:cNvGrpSpPr/>
        <p:nvPr/>
      </p:nvGrpSpPr>
      <p:grpSpPr>
        <a:xfrm>
          <a:off x="0" y="0"/>
          <a:ext cx="0" cy="0"/>
          <a:chOff x="0" y="0"/>
          <a:chExt cx="0" cy="0"/>
        </a:xfrm>
      </p:grpSpPr>
      <p:sp>
        <p:nvSpPr>
          <p:cNvPr id="654" name="Google Shape;654;p43"/>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55" name="Google Shape;655;p43"/>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56" name="Google Shape;656;p4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57" name="Google Shape;657;p43"/>
          <p:cNvSpPr txBox="1"/>
          <p:nvPr>
            <p:ph type="title"/>
          </p:nvPr>
        </p:nvSpPr>
        <p:spPr>
          <a:xfrm>
            <a:off x="1028901" y="3741641"/>
            <a:ext cx="10134198" cy="185790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2"/>
              </a:buClr>
              <a:buSzPts val="7200"/>
              <a:buFont typeface="Impact"/>
              <a:buNone/>
            </a:pPr>
            <a:r>
              <a:rPr lang="ja-JP" sz="7200"/>
              <a:t>経験とは？</a:t>
            </a:r>
            <a:endParaRPr/>
          </a:p>
        </p:txBody>
      </p:sp>
      <p:sp>
        <p:nvSpPr>
          <p:cNvPr id="658" name="Google Shape;658;p43"/>
          <p:cNvSpPr txBox="1"/>
          <p:nvPr>
            <p:ph idx="1" type="body"/>
          </p:nvPr>
        </p:nvSpPr>
        <p:spPr>
          <a:xfrm>
            <a:off x="2073314" y="5715000"/>
            <a:ext cx="8045373" cy="660679"/>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SzPts val="2000"/>
              <a:buNone/>
            </a:pPr>
            <a:r>
              <a:rPr b="1" lang="ja-JP" cap="none">
                <a:solidFill>
                  <a:schemeClr val="dk2"/>
                </a:solidFill>
              </a:rPr>
              <a:t>出来事＋感じたこと。</a:t>
            </a:r>
            <a:endParaRPr/>
          </a:p>
        </p:txBody>
      </p:sp>
      <p:sp>
        <p:nvSpPr>
          <p:cNvPr id="659" name="Google Shape;659;p43"/>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しぶき" id="660" name="Google Shape;660;p43"/>
          <p:cNvPicPr preferRelativeResize="0"/>
          <p:nvPr/>
        </p:nvPicPr>
        <p:blipFill rotWithShape="1">
          <a:blip r:embed="rId3">
            <a:alphaModFix/>
          </a:blip>
          <a:srcRect b="0" l="0" r="0" t="0"/>
          <a:stretch/>
        </p:blipFill>
        <p:spPr>
          <a:xfrm>
            <a:off x="4852271" y="941544"/>
            <a:ext cx="2487458" cy="2487458"/>
          </a:xfrm>
          <a:prstGeom prst="rect">
            <a:avLst/>
          </a:prstGeom>
          <a:noFill/>
          <a:ln>
            <a:noFill/>
          </a:ln>
        </p:spPr>
      </p:pic>
      <p:sp>
        <p:nvSpPr>
          <p:cNvPr id="661" name="Google Shape;661;p43"/>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665" name="Shape 665"/>
        <p:cNvGrpSpPr/>
        <p:nvPr/>
      </p:nvGrpSpPr>
      <p:grpSpPr>
        <a:xfrm>
          <a:off x="0" y="0"/>
          <a:ext cx="0" cy="0"/>
          <a:chOff x="0" y="0"/>
          <a:chExt cx="0" cy="0"/>
        </a:xfrm>
      </p:grpSpPr>
      <p:sp>
        <p:nvSpPr>
          <p:cNvPr id="666" name="Google Shape;666;p44"/>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67" name="Google Shape;667;p44"/>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68" name="Google Shape;668;p44"/>
          <p:cNvSpPr/>
          <p:nvPr/>
        </p:nvSpPr>
        <p:spPr>
          <a:xfrm>
            <a:off x="0" y="0"/>
            <a:ext cx="12191999"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69" name="Google Shape;669;p44"/>
          <p:cNvSpPr txBox="1"/>
          <p:nvPr>
            <p:ph type="title"/>
          </p:nvPr>
        </p:nvSpPr>
        <p:spPr>
          <a:xfrm>
            <a:off x="1375423" y="3176833"/>
            <a:ext cx="10318418" cy="2581538"/>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2"/>
              </a:buClr>
              <a:buSzPct val="100000"/>
              <a:buFont typeface="Impact"/>
              <a:buNone/>
            </a:pPr>
            <a:r>
              <a:rPr lang="ja-JP" sz="5500"/>
              <a:t>テーマ</a:t>
            </a:r>
            <a:br>
              <a:rPr lang="ja-JP" sz="5500"/>
            </a:br>
            <a:r>
              <a:rPr lang="ja-JP" sz="5500"/>
              <a:t>「あなたの会社は、</a:t>
            </a:r>
            <a:br>
              <a:rPr lang="ja-JP" sz="5500"/>
            </a:br>
            <a:r>
              <a:rPr lang="ja-JP" sz="5500"/>
              <a:t>なにを</a:t>
            </a:r>
            <a:br>
              <a:rPr lang="ja-JP" sz="5500"/>
            </a:br>
            <a:r>
              <a:rPr lang="ja-JP" sz="5500"/>
              <a:t>していますか？」</a:t>
            </a:r>
            <a:endParaRPr/>
          </a:p>
        </p:txBody>
      </p:sp>
      <p:pic>
        <p:nvPicPr>
          <p:cNvPr descr="食品 が含まれている画像&#10;&#10;AI によって生成されたコンテンツは間違っている可能性があります。" id="670" name="Google Shape;670;p44"/>
          <p:cNvPicPr preferRelativeResize="0"/>
          <p:nvPr/>
        </p:nvPicPr>
        <p:blipFill rotWithShape="1">
          <a:blip r:embed="rId3">
            <a:alphaModFix/>
          </a:blip>
          <a:srcRect b="32807" l="0" r="0" t="32437"/>
          <a:stretch/>
        </p:blipFill>
        <p:spPr>
          <a:xfrm>
            <a:off x="1" y="10"/>
            <a:ext cx="12192000" cy="2828482"/>
          </a:xfrm>
          <a:prstGeom prst="rect">
            <a:avLst/>
          </a:prstGeom>
          <a:noFill/>
          <a:ln>
            <a:noFill/>
          </a:ln>
        </p:spPr>
      </p:pic>
      <p:sp>
        <p:nvSpPr>
          <p:cNvPr id="671" name="Google Shape;671;p44"/>
          <p:cNvSpPr/>
          <p:nvPr/>
        </p:nvSpPr>
        <p:spPr>
          <a:xfrm>
            <a:off x="283465" y="2828492"/>
            <a:ext cx="11908534" cy="7937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72" name="Google Shape;672;p44"/>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669"/>
                                        </p:tgtEl>
                                        <p:attrNameLst>
                                          <p:attrName>style.visibility</p:attrName>
                                        </p:attrNameLst>
                                      </p:cBhvr>
                                      <p:to>
                                        <p:strVal val="visible"/>
                                      </p:to>
                                    </p:set>
                                    <p:animEffect filter="fade" transition="in">
                                      <p:cBhvr>
                                        <p:cTn dur="700"/>
                                        <p:tgtEl>
                                          <p:spTgt spid="6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45"/>
          <p:cNvSpPr txBox="1"/>
          <p:nvPr>
            <p:ph type="title"/>
          </p:nvPr>
        </p:nvSpPr>
        <p:spPr>
          <a:xfrm>
            <a:off x="1251678" y="382385"/>
            <a:ext cx="10178322" cy="627426"/>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4000"/>
              <a:t>一番最後の思考から理由を探る。</a:t>
            </a:r>
            <a:endParaRPr/>
          </a:p>
        </p:txBody>
      </p:sp>
      <p:sp>
        <p:nvSpPr>
          <p:cNvPr id="678" name="Google Shape;678;p45"/>
          <p:cNvSpPr/>
          <p:nvPr/>
        </p:nvSpPr>
        <p:spPr>
          <a:xfrm>
            <a:off x="3775840" y="850089"/>
            <a:ext cx="4527207" cy="5999366"/>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679" name="Google Shape;679;p45"/>
          <p:cNvCxnSpPr>
            <a:stCxn id="678" idx="1"/>
            <a:endCxn id="678" idx="3"/>
          </p:cNvCxnSpPr>
          <p:nvPr/>
        </p:nvCxnSpPr>
        <p:spPr>
          <a:xfrm>
            <a:off x="3775840" y="3849772"/>
            <a:ext cx="4527300" cy="0"/>
          </a:xfrm>
          <a:prstGeom prst="straightConnector1">
            <a:avLst/>
          </a:prstGeom>
          <a:noFill/>
          <a:ln cap="flat" cmpd="sng" w="9525">
            <a:solidFill>
              <a:schemeClr val="dk1"/>
            </a:solidFill>
            <a:prstDash val="dot"/>
            <a:round/>
            <a:headEnd len="sm" w="sm" type="none"/>
            <a:tailEnd len="sm" w="sm" type="none"/>
          </a:ln>
        </p:spPr>
      </p:cxnSp>
      <p:sp>
        <p:nvSpPr>
          <p:cNvPr id="680" name="Google Shape;680;p45"/>
          <p:cNvSpPr txBox="1"/>
          <p:nvPr/>
        </p:nvSpPr>
        <p:spPr>
          <a:xfrm>
            <a:off x="4316776" y="1045224"/>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私の会社は何をしている？</a:t>
            </a:r>
            <a:endParaRPr/>
          </a:p>
        </p:txBody>
      </p:sp>
      <p:sp>
        <p:nvSpPr>
          <p:cNvPr id="681" name="Google Shape;681;p45"/>
          <p:cNvSpPr/>
          <p:nvPr/>
        </p:nvSpPr>
        <p:spPr>
          <a:xfrm>
            <a:off x="4352326" y="1022743"/>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82" name="Google Shape;682;p45"/>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683" name="Google Shape;683;p45"/>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84" name="Google Shape;684;p45"/>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685" name="Google Shape;685;p45"/>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86" name="Google Shape;686;p45"/>
          <p:cNvSpPr txBox="1"/>
          <p:nvPr/>
        </p:nvSpPr>
        <p:spPr>
          <a:xfrm>
            <a:off x="3888954" y="1796820"/>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日本酒を造っています。</a:t>
            </a:r>
            <a:endParaRPr/>
          </a:p>
        </p:txBody>
      </p:sp>
      <p:sp>
        <p:nvSpPr>
          <p:cNvPr id="687" name="Google Shape;687;p45"/>
          <p:cNvSpPr/>
          <p:nvPr/>
        </p:nvSpPr>
        <p:spPr>
          <a:xfrm rot="5400000">
            <a:off x="4067594" y="2219022"/>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88" name="Google Shape;688;p45"/>
          <p:cNvSpPr txBox="1"/>
          <p:nvPr/>
        </p:nvSpPr>
        <p:spPr>
          <a:xfrm>
            <a:off x="4362809" y="2333128"/>
            <a:ext cx="318910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山田錦をメインのお酒です。</a:t>
            </a:r>
            <a:endParaRPr/>
          </a:p>
        </p:txBody>
      </p:sp>
      <p:sp>
        <p:nvSpPr>
          <p:cNvPr id="689" name="Google Shape;689;p45"/>
          <p:cNvSpPr/>
          <p:nvPr/>
        </p:nvSpPr>
        <p:spPr>
          <a:xfrm rot="5400000">
            <a:off x="4478656" y="2667520"/>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90" name="Google Shape;690;p45"/>
          <p:cNvSpPr/>
          <p:nvPr/>
        </p:nvSpPr>
        <p:spPr>
          <a:xfrm rot="5400000">
            <a:off x="4951313" y="3355037"/>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91" name="Google Shape;691;p45"/>
          <p:cNvSpPr txBox="1"/>
          <p:nvPr/>
        </p:nvSpPr>
        <p:spPr>
          <a:xfrm>
            <a:off x="4823680" y="2809670"/>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日本・兵庫の文化を担っています</a:t>
            </a:r>
            <a:endParaRPr/>
          </a:p>
        </p:txBody>
      </p:sp>
      <p:sp>
        <p:nvSpPr>
          <p:cNvPr id="692" name="Google Shape;692;p45"/>
          <p:cNvSpPr txBox="1"/>
          <p:nvPr/>
        </p:nvSpPr>
        <p:spPr>
          <a:xfrm>
            <a:off x="5296337" y="3427366"/>
            <a:ext cx="418675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日本人の食や生き様に関わっている。</a:t>
            </a:r>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93" name="Google Shape;693;p45"/>
          <p:cNvSpPr txBox="1"/>
          <p:nvPr/>
        </p:nvSpPr>
        <p:spPr>
          <a:xfrm>
            <a:off x="8240893" y="1784734"/>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694" name="Google Shape;694;p45"/>
          <p:cNvSpPr/>
          <p:nvPr/>
        </p:nvSpPr>
        <p:spPr>
          <a:xfrm>
            <a:off x="8240893" y="1699340"/>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95" name="Google Shape;695;p45"/>
          <p:cNvSpPr/>
          <p:nvPr/>
        </p:nvSpPr>
        <p:spPr>
          <a:xfrm rot="5400000">
            <a:off x="7185612" y="2069573"/>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696" name="Google Shape;696;p45"/>
          <p:cNvSpPr/>
          <p:nvPr/>
        </p:nvSpPr>
        <p:spPr>
          <a:xfrm>
            <a:off x="5296338" y="3273122"/>
            <a:ext cx="3991500" cy="662750"/>
          </a:xfrm>
          <a:prstGeom prst="ellipse">
            <a:avLst/>
          </a:prstGeom>
          <a:noFill/>
          <a:ln cap="flat" cmpd="sng" w="127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97" name="Google Shape;697;p45"/>
          <p:cNvSpPr/>
          <p:nvPr/>
        </p:nvSpPr>
        <p:spPr>
          <a:xfrm>
            <a:off x="6422834" y="3935872"/>
            <a:ext cx="550843" cy="410601"/>
          </a:xfrm>
          <a:prstGeom prst="down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698" name="Google Shape;698;p45"/>
          <p:cNvSpPr txBox="1"/>
          <p:nvPr/>
        </p:nvSpPr>
        <p:spPr>
          <a:xfrm>
            <a:off x="8586559" y="3983061"/>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699" name="Google Shape;699;p45"/>
          <p:cNvSpPr/>
          <p:nvPr/>
        </p:nvSpPr>
        <p:spPr>
          <a:xfrm>
            <a:off x="8489393" y="3930263"/>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00" name="Google Shape;700;p45"/>
          <p:cNvSpPr txBox="1"/>
          <p:nvPr/>
        </p:nvSpPr>
        <p:spPr>
          <a:xfrm>
            <a:off x="3887547" y="4304884"/>
            <a:ext cx="38885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世界中に酒はある。</a:t>
            </a:r>
            <a:endParaRPr/>
          </a:p>
        </p:txBody>
      </p:sp>
      <p:sp>
        <p:nvSpPr>
          <p:cNvPr id="701" name="Google Shape;701;p45"/>
          <p:cNvSpPr/>
          <p:nvPr/>
        </p:nvSpPr>
        <p:spPr>
          <a:xfrm rot="5400000">
            <a:off x="4070730" y="4955786"/>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02" name="Google Shape;702;p45"/>
          <p:cNvSpPr txBox="1"/>
          <p:nvPr/>
        </p:nvSpPr>
        <p:spPr>
          <a:xfrm>
            <a:off x="4412619" y="5052120"/>
            <a:ext cx="463993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美味しい酒がある所には美味しい食がある。</a:t>
            </a:r>
            <a:endParaRPr/>
          </a:p>
        </p:txBody>
      </p:sp>
      <p:sp>
        <p:nvSpPr>
          <p:cNvPr id="703" name="Google Shape;703;p45"/>
          <p:cNvSpPr/>
          <p:nvPr/>
        </p:nvSpPr>
        <p:spPr>
          <a:xfrm rot="5400000">
            <a:off x="4478655" y="5512809"/>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04" name="Google Shape;704;p45"/>
          <p:cNvSpPr txBox="1"/>
          <p:nvPr/>
        </p:nvSpPr>
        <p:spPr>
          <a:xfrm>
            <a:off x="4881168" y="5556793"/>
            <a:ext cx="291934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食文化がある所にはコース料理がある。</a:t>
            </a:r>
            <a:endParaRPr/>
          </a:p>
        </p:txBody>
      </p:sp>
      <p:sp>
        <p:nvSpPr>
          <p:cNvPr id="705" name="Google Shape;705;p45"/>
          <p:cNvSpPr/>
          <p:nvPr/>
        </p:nvSpPr>
        <p:spPr>
          <a:xfrm rot="5400000">
            <a:off x="4951312" y="6207695"/>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06" name="Google Shape;706;p45"/>
          <p:cNvSpPr txBox="1"/>
          <p:nvPr/>
        </p:nvSpPr>
        <p:spPr>
          <a:xfrm>
            <a:off x="5409282" y="6268207"/>
            <a:ext cx="283161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日本の文化は素晴らしい</a:t>
            </a:r>
            <a:endParaRPr/>
          </a:p>
        </p:txBody>
      </p:sp>
      <p:sp>
        <p:nvSpPr>
          <p:cNvPr id="707" name="Google Shape;707;p45"/>
          <p:cNvSpPr/>
          <p:nvPr/>
        </p:nvSpPr>
        <p:spPr>
          <a:xfrm rot="5400000">
            <a:off x="7618113" y="4590889"/>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6"/>
          <p:cNvSpPr txBox="1"/>
          <p:nvPr>
            <p:ph type="title"/>
          </p:nvPr>
        </p:nvSpPr>
        <p:spPr>
          <a:xfrm>
            <a:off x="1251678" y="382385"/>
            <a:ext cx="10178322" cy="627426"/>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4000"/>
              <a:t>一番最後の思考から理由を探る。</a:t>
            </a:r>
            <a:endParaRPr/>
          </a:p>
        </p:txBody>
      </p:sp>
      <p:sp>
        <p:nvSpPr>
          <p:cNvPr id="713" name="Google Shape;713;p46"/>
          <p:cNvSpPr/>
          <p:nvPr/>
        </p:nvSpPr>
        <p:spPr>
          <a:xfrm>
            <a:off x="3775840" y="850089"/>
            <a:ext cx="4527207" cy="5999366"/>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cxnSp>
        <p:nvCxnSpPr>
          <p:cNvPr id="714" name="Google Shape;714;p46"/>
          <p:cNvCxnSpPr>
            <a:stCxn id="713" idx="1"/>
            <a:endCxn id="713" idx="3"/>
          </p:cNvCxnSpPr>
          <p:nvPr/>
        </p:nvCxnSpPr>
        <p:spPr>
          <a:xfrm>
            <a:off x="3775840" y="3849772"/>
            <a:ext cx="4527300" cy="0"/>
          </a:xfrm>
          <a:prstGeom prst="straightConnector1">
            <a:avLst/>
          </a:prstGeom>
          <a:noFill/>
          <a:ln cap="flat" cmpd="sng" w="9525">
            <a:solidFill>
              <a:schemeClr val="dk1"/>
            </a:solidFill>
            <a:prstDash val="dot"/>
            <a:round/>
            <a:headEnd len="sm" w="sm" type="none"/>
            <a:tailEnd len="sm" w="sm" type="none"/>
          </a:ln>
        </p:spPr>
      </p:cxnSp>
      <p:sp>
        <p:nvSpPr>
          <p:cNvPr id="715" name="Google Shape;715;p46"/>
          <p:cNvSpPr txBox="1"/>
          <p:nvPr/>
        </p:nvSpPr>
        <p:spPr>
          <a:xfrm>
            <a:off x="4316776" y="1045224"/>
            <a:ext cx="355844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理想の上司に必要なことは？</a:t>
            </a:r>
            <a:endParaRPr/>
          </a:p>
        </p:txBody>
      </p:sp>
      <p:sp>
        <p:nvSpPr>
          <p:cNvPr id="716" name="Google Shape;716;p46"/>
          <p:cNvSpPr/>
          <p:nvPr/>
        </p:nvSpPr>
        <p:spPr>
          <a:xfrm>
            <a:off x="4352326" y="1022743"/>
            <a:ext cx="3042491" cy="36933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17" name="Google Shape;717;p46"/>
          <p:cNvSpPr txBox="1"/>
          <p:nvPr/>
        </p:nvSpPr>
        <p:spPr>
          <a:xfrm>
            <a:off x="1057621" y="1819700"/>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思考</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（どう考えますか？</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どのように感じまか？）</a:t>
            </a:r>
            <a:endParaRPr sz="1800">
              <a:solidFill>
                <a:schemeClr val="dk1"/>
              </a:solidFill>
              <a:latin typeface="Gill Sans"/>
              <a:ea typeface="Gill Sans"/>
              <a:cs typeface="Gill Sans"/>
              <a:sym typeface="Gill Sans"/>
            </a:endParaRPr>
          </a:p>
        </p:txBody>
      </p:sp>
      <p:sp>
        <p:nvSpPr>
          <p:cNvPr id="718" name="Google Shape;718;p46"/>
          <p:cNvSpPr/>
          <p:nvPr/>
        </p:nvSpPr>
        <p:spPr>
          <a:xfrm>
            <a:off x="914403" y="178473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19" name="Google Shape;719;p46"/>
          <p:cNvSpPr txBox="1"/>
          <p:nvPr/>
        </p:nvSpPr>
        <p:spPr>
          <a:xfrm>
            <a:off x="1057621" y="4346481"/>
            <a:ext cx="283133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理由</a:t>
            </a:r>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（なぜそう思う？</a:t>
            </a:r>
            <a:endParaRPr sz="1800">
              <a:solidFill>
                <a:srgbClr val="000000"/>
              </a:solidFill>
              <a:latin typeface="Meiryo"/>
              <a:ea typeface="Meiryo"/>
              <a:cs typeface="Meiryo"/>
              <a:sym typeface="Meiryo"/>
            </a:endParaRPr>
          </a:p>
          <a:p>
            <a:pPr indent="0" lvl="0" marL="0" marR="0" rtl="0" algn="l">
              <a:spcBef>
                <a:spcPts val="0"/>
              </a:spcBef>
              <a:spcAft>
                <a:spcPts val="0"/>
              </a:spcAft>
              <a:buClr>
                <a:srgbClr val="000000"/>
              </a:buClr>
              <a:buSzPts val="1800"/>
              <a:buFont typeface="Meiryo"/>
              <a:buNone/>
            </a:pPr>
            <a:r>
              <a:rPr lang="ja-JP" sz="1800">
                <a:solidFill>
                  <a:srgbClr val="000000"/>
                </a:solidFill>
                <a:latin typeface="Meiryo"/>
                <a:ea typeface="Meiryo"/>
                <a:cs typeface="Meiryo"/>
                <a:sym typeface="Meiryo"/>
              </a:rPr>
              <a:t>何故そう感じる？</a:t>
            </a:r>
            <a:endParaRPr sz="1800">
              <a:solidFill>
                <a:schemeClr val="dk1"/>
              </a:solidFill>
              <a:latin typeface="Gill Sans"/>
              <a:ea typeface="Gill Sans"/>
              <a:cs typeface="Gill Sans"/>
              <a:sym typeface="Gill Sans"/>
            </a:endParaRPr>
          </a:p>
        </p:txBody>
      </p:sp>
      <p:sp>
        <p:nvSpPr>
          <p:cNvPr id="720" name="Google Shape;720;p46"/>
          <p:cNvSpPr/>
          <p:nvPr/>
        </p:nvSpPr>
        <p:spPr>
          <a:xfrm>
            <a:off x="914403" y="4296254"/>
            <a:ext cx="2831333" cy="973557"/>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21" name="Google Shape;721;p46"/>
          <p:cNvSpPr txBox="1"/>
          <p:nvPr/>
        </p:nvSpPr>
        <p:spPr>
          <a:xfrm>
            <a:off x="3888954" y="1796820"/>
            <a:ext cx="3887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チームメンバーの意見を聞く</a:t>
            </a:r>
            <a:endParaRPr/>
          </a:p>
        </p:txBody>
      </p:sp>
      <p:sp>
        <p:nvSpPr>
          <p:cNvPr id="722" name="Google Shape;722;p46"/>
          <p:cNvSpPr/>
          <p:nvPr/>
        </p:nvSpPr>
        <p:spPr>
          <a:xfrm rot="5400000">
            <a:off x="4067594" y="2219022"/>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23" name="Google Shape;723;p46"/>
          <p:cNvSpPr txBox="1"/>
          <p:nvPr/>
        </p:nvSpPr>
        <p:spPr>
          <a:xfrm>
            <a:off x="4362809" y="2333128"/>
            <a:ext cx="283133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相手の意見を否定しない</a:t>
            </a:r>
            <a:endParaRPr/>
          </a:p>
        </p:txBody>
      </p:sp>
      <p:sp>
        <p:nvSpPr>
          <p:cNvPr id="724" name="Google Shape;724;p46"/>
          <p:cNvSpPr/>
          <p:nvPr/>
        </p:nvSpPr>
        <p:spPr>
          <a:xfrm rot="5400000">
            <a:off x="4478656" y="2667520"/>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25" name="Google Shape;725;p46"/>
          <p:cNvSpPr/>
          <p:nvPr/>
        </p:nvSpPr>
        <p:spPr>
          <a:xfrm rot="5400000">
            <a:off x="4951313" y="3355037"/>
            <a:ext cx="349595" cy="340454"/>
          </a:xfrm>
          <a:prstGeom prst="bentUpArrow">
            <a:avLst>
              <a:gd fmla="val 25000" name="adj1"/>
              <a:gd fmla="val 25000" name="adj2"/>
              <a:gd fmla="val 25000" name="adj3"/>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26" name="Google Shape;726;p46"/>
          <p:cNvSpPr txBox="1"/>
          <p:nvPr/>
        </p:nvSpPr>
        <p:spPr>
          <a:xfrm>
            <a:off x="4823680" y="2736814"/>
            <a:ext cx="257113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相手を年齢や社歴で判断しない。</a:t>
            </a:r>
            <a:endParaRPr/>
          </a:p>
        </p:txBody>
      </p:sp>
      <p:sp>
        <p:nvSpPr>
          <p:cNvPr id="727" name="Google Shape;727;p46"/>
          <p:cNvSpPr txBox="1"/>
          <p:nvPr/>
        </p:nvSpPr>
        <p:spPr>
          <a:xfrm>
            <a:off x="5296338" y="3427366"/>
            <a:ext cx="266435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相手の視点を尊重する</a:t>
            </a:r>
            <a:endParaRPr/>
          </a:p>
        </p:txBody>
      </p:sp>
      <p:sp>
        <p:nvSpPr>
          <p:cNvPr id="728" name="Google Shape;728;p46"/>
          <p:cNvSpPr txBox="1"/>
          <p:nvPr/>
        </p:nvSpPr>
        <p:spPr>
          <a:xfrm>
            <a:off x="8240893" y="1784734"/>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729" name="Google Shape;729;p46"/>
          <p:cNvSpPr/>
          <p:nvPr/>
        </p:nvSpPr>
        <p:spPr>
          <a:xfrm>
            <a:off x="8240893" y="1699340"/>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0" name="Google Shape;730;p46"/>
          <p:cNvSpPr/>
          <p:nvPr/>
        </p:nvSpPr>
        <p:spPr>
          <a:xfrm rot="5400000">
            <a:off x="7185612" y="2069573"/>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31" name="Google Shape;731;p46"/>
          <p:cNvSpPr/>
          <p:nvPr/>
        </p:nvSpPr>
        <p:spPr>
          <a:xfrm>
            <a:off x="5296338" y="3273122"/>
            <a:ext cx="2777295" cy="662750"/>
          </a:xfrm>
          <a:prstGeom prst="ellipse">
            <a:avLst/>
          </a:prstGeom>
          <a:noFill/>
          <a:ln cap="flat" cmpd="sng" w="127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2" name="Google Shape;732;p46"/>
          <p:cNvSpPr/>
          <p:nvPr/>
        </p:nvSpPr>
        <p:spPr>
          <a:xfrm>
            <a:off x="6422834" y="3935872"/>
            <a:ext cx="550843" cy="410601"/>
          </a:xfrm>
          <a:prstGeom prst="down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3" name="Google Shape;733;p46"/>
          <p:cNvSpPr txBox="1"/>
          <p:nvPr/>
        </p:nvSpPr>
        <p:spPr>
          <a:xfrm>
            <a:off x="8393292" y="4581182"/>
            <a:ext cx="327828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芋づる式に</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解像度を高めていく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（それってどういうこと？）</a:t>
            </a:r>
            <a:endParaRPr/>
          </a:p>
        </p:txBody>
      </p:sp>
      <p:sp>
        <p:nvSpPr>
          <p:cNvPr id="734" name="Google Shape;734;p46"/>
          <p:cNvSpPr/>
          <p:nvPr/>
        </p:nvSpPr>
        <p:spPr>
          <a:xfrm>
            <a:off x="8240893" y="4471341"/>
            <a:ext cx="3189107" cy="1143012"/>
          </a:xfrm>
          <a:prstGeom prst="roundRect">
            <a:avLst>
              <a:gd fmla="val 16667" name="adj"/>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5" name="Google Shape;735;p46"/>
          <p:cNvSpPr txBox="1"/>
          <p:nvPr/>
        </p:nvSpPr>
        <p:spPr>
          <a:xfrm>
            <a:off x="3887547" y="4304884"/>
            <a:ext cx="388852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上司ひとりの視点や発想には限界があるから</a:t>
            </a:r>
            <a:endParaRPr/>
          </a:p>
        </p:txBody>
      </p:sp>
      <p:sp>
        <p:nvSpPr>
          <p:cNvPr id="736" name="Google Shape;736;p46"/>
          <p:cNvSpPr/>
          <p:nvPr/>
        </p:nvSpPr>
        <p:spPr>
          <a:xfrm rot="5400000">
            <a:off x="4070730" y="4955786"/>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7" name="Google Shape;737;p46"/>
          <p:cNvSpPr txBox="1"/>
          <p:nvPr/>
        </p:nvSpPr>
        <p:spPr>
          <a:xfrm>
            <a:off x="4442425" y="4900249"/>
            <a:ext cx="295239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チームメンバーを活かすことがチームを強くする</a:t>
            </a:r>
            <a:endParaRPr/>
          </a:p>
        </p:txBody>
      </p:sp>
      <p:sp>
        <p:nvSpPr>
          <p:cNvPr id="738" name="Google Shape;738;p46"/>
          <p:cNvSpPr/>
          <p:nvPr/>
        </p:nvSpPr>
        <p:spPr>
          <a:xfrm rot="5400000">
            <a:off x="4478655" y="5512809"/>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39" name="Google Shape;739;p46"/>
          <p:cNvSpPr txBox="1"/>
          <p:nvPr/>
        </p:nvSpPr>
        <p:spPr>
          <a:xfrm>
            <a:off x="4881168" y="5556793"/>
            <a:ext cx="291934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尊重しあう事で人間関係のストレスも減る。</a:t>
            </a:r>
            <a:endParaRPr/>
          </a:p>
        </p:txBody>
      </p:sp>
      <p:sp>
        <p:nvSpPr>
          <p:cNvPr id="740" name="Google Shape;740;p46"/>
          <p:cNvSpPr/>
          <p:nvPr/>
        </p:nvSpPr>
        <p:spPr>
          <a:xfrm rot="5400000">
            <a:off x="4951312" y="6207695"/>
            <a:ext cx="349595" cy="340454"/>
          </a:xfrm>
          <a:prstGeom prst="bentUpArrow">
            <a:avLst>
              <a:gd fmla="val 25000" name="adj1"/>
              <a:gd fmla="val 25000" name="adj2"/>
              <a:gd fmla="val 25000" name="adj3"/>
            </a:avLst>
          </a:prstGeom>
          <a:solidFill>
            <a:schemeClr val="accen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41" name="Google Shape;741;p46"/>
          <p:cNvSpPr txBox="1"/>
          <p:nvPr/>
        </p:nvSpPr>
        <p:spPr>
          <a:xfrm>
            <a:off x="5409282" y="6203124"/>
            <a:ext cx="255140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チームのモチベーションも上がってくる。</a:t>
            </a:r>
            <a:endParaRPr/>
          </a:p>
        </p:txBody>
      </p:sp>
      <p:sp>
        <p:nvSpPr>
          <p:cNvPr id="742" name="Google Shape;742;p46"/>
          <p:cNvSpPr/>
          <p:nvPr/>
        </p:nvSpPr>
        <p:spPr>
          <a:xfrm rot="5400000">
            <a:off x="7618113" y="4590889"/>
            <a:ext cx="650252" cy="411157"/>
          </a:xfrm>
          <a:prstGeom prst="uturnArrow">
            <a:avLst>
              <a:gd fmla="val 25000" name="adj1"/>
              <a:gd fmla="val 25000" name="adj2"/>
              <a:gd fmla="val 25000" name="adj3"/>
              <a:gd fmla="val 43750" name="adj4"/>
              <a:gd fmla="val 75000" name="adj5"/>
            </a:avLst>
          </a:prstGeom>
          <a:solidFill>
            <a:srgbClr val="B2E1E2"/>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4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説明</a:t>
            </a:r>
            <a:endParaRPr/>
          </a:p>
        </p:txBody>
      </p:sp>
      <p:sp>
        <p:nvSpPr>
          <p:cNvPr id="748" name="Google Shape;748;p47"/>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言葉は流れるのでしゃべれるが書けない。</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自分への聞き方が重要。</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１文で書いていく。</a:t>
            </a:r>
            <a:endParaRPr/>
          </a:p>
          <a:p>
            <a:pPr indent="-101600" lvl="0" marL="228600" rtl="0" algn="l">
              <a:lnSpc>
                <a:spcPct val="110000"/>
              </a:lnSpc>
              <a:spcBef>
                <a:spcPts val="700"/>
              </a:spcBef>
              <a:spcAft>
                <a:spcPts val="0"/>
              </a:spcAft>
              <a:buSzPts val="2000"/>
              <a:buNone/>
            </a:pPr>
            <a:r>
              <a:t/>
            </a:r>
            <a:endParaRPr/>
          </a:p>
          <a:p>
            <a:pPr indent="-101600" lvl="0" marL="228600" rtl="0" algn="l">
              <a:lnSpc>
                <a:spcPct val="110000"/>
              </a:lnSpc>
              <a:spcBef>
                <a:spcPts val="700"/>
              </a:spcBef>
              <a:spcAft>
                <a:spcPts val="0"/>
              </a:spcAft>
              <a:buSzPts val="2000"/>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52" name="Shape 752"/>
        <p:cNvGrpSpPr/>
        <p:nvPr/>
      </p:nvGrpSpPr>
      <p:grpSpPr>
        <a:xfrm>
          <a:off x="0" y="0"/>
          <a:ext cx="0" cy="0"/>
          <a:chOff x="0" y="0"/>
          <a:chExt cx="0" cy="0"/>
        </a:xfrm>
      </p:grpSpPr>
      <p:sp>
        <p:nvSpPr>
          <p:cNvPr id="753" name="Google Shape;753;p48"/>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54" name="Google Shape;754;p48"/>
          <p:cNvSpPr/>
          <p:nvPr/>
        </p:nvSpPr>
        <p:spPr>
          <a:xfrm>
            <a:off x="-1" y="-2"/>
            <a:ext cx="6300250" cy="6858002"/>
          </a:xfrm>
          <a:custGeom>
            <a:rect b="b" l="l" r="r" t="t"/>
            <a:pathLst>
              <a:path extrusionOk="0" h="6858002" w="6300250">
                <a:moveTo>
                  <a:pt x="0" y="0"/>
                </a:moveTo>
                <a:lnTo>
                  <a:pt x="3149600" y="0"/>
                </a:lnTo>
                <a:lnTo>
                  <a:pt x="3149600" y="2"/>
                </a:lnTo>
                <a:lnTo>
                  <a:pt x="6110455" y="2"/>
                </a:lnTo>
                <a:lnTo>
                  <a:pt x="6115495" y="66677"/>
                </a:lnTo>
                <a:lnTo>
                  <a:pt x="6123892" y="122239"/>
                </a:lnTo>
                <a:lnTo>
                  <a:pt x="6133970" y="174627"/>
                </a:lnTo>
                <a:lnTo>
                  <a:pt x="6150766" y="217489"/>
                </a:lnTo>
                <a:lnTo>
                  <a:pt x="6167562" y="260352"/>
                </a:lnTo>
                <a:lnTo>
                  <a:pt x="6187717" y="296864"/>
                </a:lnTo>
                <a:lnTo>
                  <a:pt x="6207872" y="334964"/>
                </a:lnTo>
                <a:lnTo>
                  <a:pt x="6226348" y="369889"/>
                </a:lnTo>
                <a:lnTo>
                  <a:pt x="6244823" y="409577"/>
                </a:lnTo>
                <a:lnTo>
                  <a:pt x="6261619" y="450852"/>
                </a:lnTo>
                <a:lnTo>
                  <a:pt x="6276736" y="496889"/>
                </a:lnTo>
                <a:lnTo>
                  <a:pt x="6288493" y="546102"/>
                </a:lnTo>
                <a:lnTo>
                  <a:pt x="6296891" y="606427"/>
                </a:lnTo>
                <a:lnTo>
                  <a:pt x="6300250" y="673102"/>
                </a:lnTo>
                <a:lnTo>
                  <a:pt x="6296891" y="744539"/>
                </a:lnTo>
                <a:lnTo>
                  <a:pt x="6288493" y="801689"/>
                </a:lnTo>
                <a:lnTo>
                  <a:pt x="6276736" y="854077"/>
                </a:lnTo>
                <a:lnTo>
                  <a:pt x="6261619" y="901702"/>
                </a:lnTo>
                <a:lnTo>
                  <a:pt x="6244823" y="942977"/>
                </a:lnTo>
                <a:lnTo>
                  <a:pt x="6224668" y="981077"/>
                </a:lnTo>
                <a:lnTo>
                  <a:pt x="6204513" y="1017589"/>
                </a:lnTo>
                <a:lnTo>
                  <a:pt x="6184358" y="1055689"/>
                </a:lnTo>
                <a:lnTo>
                  <a:pt x="6165882" y="1095377"/>
                </a:lnTo>
                <a:lnTo>
                  <a:pt x="6147406" y="1136652"/>
                </a:lnTo>
                <a:lnTo>
                  <a:pt x="6132291" y="1182689"/>
                </a:lnTo>
                <a:lnTo>
                  <a:pt x="6122213" y="1235077"/>
                </a:lnTo>
                <a:lnTo>
                  <a:pt x="6112135" y="1295402"/>
                </a:lnTo>
                <a:lnTo>
                  <a:pt x="6110455" y="1363664"/>
                </a:lnTo>
                <a:lnTo>
                  <a:pt x="6112135" y="1431927"/>
                </a:lnTo>
                <a:lnTo>
                  <a:pt x="6122213" y="1492252"/>
                </a:lnTo>
                <a:lnTo>
                  <a:pt x="6132291" y="1544639"/>
                </a:lnTo>
                <a:lnTo>
                  <a:pt x="6147406" y="1589089"/>
                </a:lnTo>
                <a:lnTo>
                  <a:pt x="6165882" y="1631952"/>
                </a:lnTo>
                <a:lnTo>
                  <a:pt x="6184358" y="1671639"/>
                </a:lnTo>
                <a:lnTo>
                  <a:pt x="6204513" y="1708152"/>
                </a:lnTo>
                <a:lnTo>
                  <a:pt x="6224668" y="1743077"/>
                </a:lnTo>
                <a:lnTo>
                  <a:pt x="6244823" y="1782764"/>
                </a:lnTo>
                <a:lnTo>
                  <a:pt x="6261619" y="1824039"/>
                </a:lnTo>
                <a:lnTo>
                  <a:pt x="6276736" y="1870077"/>
                </a:lnTo>
                <a:lnTo>
                  <a:pt x="6288493" y="1922464"/>
                </a:lnTo>
                <a:lnTo>
                  <a:pt x="6296891" y="1982789"/>
                </a:lnTo>
                <a:lnTo>
                  <a:pt x="6300250" y="2051052"/>
                </a:lnTo>
                <a:lnTo>
                  <a:pt x="6296891" y="2119314"/>
                </a:lnTo>
                <a:lnTo>
                  <a:pt x="6288493" y="2179639"/>
                </a:lnTo>
                <a:lnTo>
                  <a:pt x="6276736" y="2232027"/>
                </a:lnTo>
                <a:lnTo>
                  <a:pt x="6261619" y="2278064"/>
                </a:lnTo>
                <a:lnTo>
                  <a:pt x="6244823" y="2319339"/>
                </a:lnTo>
                <a:lnTo>
                  <a:pt x="6224668" y="2359027"/>
                </a:lnTo>
                <a:lnTo>
                  <a:pt x="6204513" y="2395539"/>
                </a:lnTo>
                <a:lnTo>
                  <a:pt x="6184358" y="2433639"/>
                </a:lnTo>
                <a:lnTo>
                  <a:pt x="6165882" y="2471739"/>
                </a:lnTo>
                <a:lnTo>
                  <a:pt x="6147406" y="2513014"/>
                </a:lnTo>
                <a:lnTo>
                  <a:pt x="6132291" y="2560639"/>
                </a:lnTo>
                <a:lnTo>
                  <a:pt x="6122213" y="2613027"/>
                </a:lnTo>
                <a:lnTo>
                  <a:pt x="6112135" y="2671764"/>
                </a:lnTo>
                <a:lnTo>
                  <a:pt x="6110455" y="2741614"/>
                </a:lnTo>
                <a:lnTo>
                  <a:pt x="6112135" y="2809877"/>
                </a:lnTo>
                <a:lnTo>
                  <a:pt x="6122213" y="2868614"/>
                </a:lnTo>
                <a:lnTo>
                  <a:pt x="6132291" y="2922589"/>
                </a:lnTo>
                <a:lnTo>
                  <a:pt x="6147406" y="2967039"/>
                </a:lnTo>
                <a:lnTo>
                  <a:pt x="6165882" y="3009902"/>
                </a:lnTo>
                <a:lnTo>
                  <a:pt x="6184358" y="3046414"/>
                </a:lnTo>
                <a:lnTo>
                  <a:pt x="6204513" y="3084514"/>
                </a:lnTo>
                <a:lnTo>
                  <a:pt x="6224668" y="3121027"/>
                </a:lnTo>
                <a:lnTo>
                  <a:pt x="6244823" y="3160714"/>
                </a:lnTo>
                <a:lnTo>
                  <a:pt x="6261619" y="3201989"/>
                </a:lnTo>
                <a:lnTo>
                  <a:pt x="6276736" y="3248027"/>
                </a:lnTo>
                <a:lnTo>
                  <a:pt x="6288493" y="3300414"/>
                </a:lnTo>
                <a:lnTo>
                  <a:pt x="6296891" y="3360739"/>
                </a:lnTo>
                <a:lnTo>
                  <a:pt x="6300250" y="3427414"/>
                </a:lnTo>
                <a:lnTo>
                  <a:pt x="6296891" y="3497264"/>
                </a:lnTo>
                <a:lnTo>
                  <a:pt x="6288493" y="3557589"/>
                </a:lnTo>
                <a:lnTo>
                  <a:pt x="6276736" y="3609977"/>
                </a:lnTo>
                <a:lnTo>
                  <a:pt x="6261619" y="3656014"/>
                </a:lnTo>
                <a:lnTo>
                  <a:pt x="6244823" y="3697289"/>
                </a:lnTo>
                <a:lnTo>
                  <a:pt x="6224668" y="3736977"/>
                </a:lnTo>
                <a:lnTo>
                  <a:pt x="6184358" y="3811589"/>
                </a:lnTo>
                <a:lnTo>
                  <a:pt x="6165882" y="3848102"/>
                </a:lnTo>
                <a:lnTo>
                  <a:pt x="6147406" y="3890964"/>
                </a:lnTo>
                <a:lnTo>
                  <a:pt x="6132291" y="3935414"/>
                </a:lnTo>
                <a:lnTo>
                  <a:pt x="6122213" y="3987802"/>
                </a:lnTo>
                <a:lnTo>
                  <a:pt x="6112135" y="4048127"/>
                </a:lnTo>
                <a:lnTo>
                  <a:pt x="6110455" y="4116389"/>
                </a:lnTo>
                <a:lnTo>
                  <a:pt x="6112135" y="4186239"/>
                </a:lnTo>
                <a:lnTo>
                  <a:pt x="6122213" y="4244977"/>
                </a:lnTo>
                <a:lnTo>
                  <a:pt x="6132291" y="4297364"/>
                </a:lnTo>
                <a:lnTo>
                  <a:pt x="6147406" y="4343402"/>
                </a:lnTo>
                <a:lnTo>
                  <a:pt x="6165882" y="4386264"/>
                </a:lnTo>
                <a:lnTo>
                  <a:pt x="6184358" y="4424364"/>
                </a:lnTo>
                <a:lnTo>
                  <a:pt x="6224668" y="4498977"/>
                </a:lnTo>
                <a:lnTo>
                  <a:pt x="6244823" y="4537077"/>
                </a:lnTo>
                <a:lnTo>
                  <a:pt x="6261619" y="4579939"/>
                </a:lnTo>
                <a:lnTo>
                  <a:pt x="6276736" y="4625977"/>
                </a:lnTo>
                <a:lnTo>
                  <a:pt x="6288493" y="4678364"/>
                </a:lnTo>
                <a:lnTo>
                  <a:pt x="6296891" y="4738689"/>
                </a:lnTo>
                <a:lnTo>
                  <a:pt x="6300250" y="4806952"/>
                </a:lnTo>
                <a:lnTo>
                  <a:pt x="6296891" y="4875214"/>
                </a:lnTo>
                <a:lnTo>
                  <a:pt x="6288493" y="4935539"/>
                </a:lnTo>
                <a:lnTo>
                  <a:pt x="6276736" y="4987927"/>
                </a:lnTo>
                <a:lnTo>
                  <a:pt x="6261619" y="5033964"/>
                </a:lnTo>
                <a:lnTo>
                  <a:pt x="6244823" y="5075239"/>
                </a:lnTo>
                <a:lnTo>
                  <a:pt x="6224668" y="5114927"/>
                </a:lnTo>
                <a:lnTo>
                  <a:pt x="6204513" y="5149852"/>
                </a:lnTo>
                <a:lnTo>
                  <a:pt x="6184358" y="5186364"/>
                </a:lnTo>
                <a:lnTo>
                  <a:pt x="6165882" y="5226052"/>
                </a:lnTo>
                <a:lnTo>
                  <a:pt x="6147406" y="5268914"/>
                </a:lnTo>
                <a:lnTo>
                  <a:pt x="6132291" y="5313364"/>
                </a:lnTo>
                <a:lnTo>
                  <a:pt x="6122213" y="5365752"/>
                </a:lnTo>
                <a:lnTo>
                  <a:pt x="6112135" y="5426077"/>
                </a:lnTo>
                <a:lnTo>
                  <a:pt x="6110455" y="5494339"/>
                </a:lnTo>
                <a:lnTo>
                  <a:pt x="6112135" y="5562602"/>
                </a:lnTo>
                <a:lnTo>
                  <a:pt x="6122213" y="5622927"/>
                </a:lnTo>
                <a:lnTo>
                  <a:pt x="6132291" y="5675314"/>
                </a:lnTo>
                <a:lnTo>
                  <a:pt x="6147406" y="5721352"/>
                </a:lnTo>
                <a:lnTo>
                  <a:pt x="6165882" y="5762627"/>
                </a:lnTo>
                <a:lnTo>
                  <a:pt x="6184358" y="5802314"/>
                </a:lnTo>
                <a:lnTo>
                  <a:pt x="6204513" y="5840414"/>
                </a:lnTo>
                <a:lnTo>
                  <a:pt x="6224668" y="5876927"/>
                </a:lnTo>
                <a:lnTo>
                  <a:pt x="6244823" y="5915027"/>
                </a:lnTo>
                <a:lnTo>
                  <a:pt x="6261619" y="5956302"/>
                </a:lnTo>
                <a:lnTo>
                  <a:pt x="6276736" y="6003927"/>
                </a:lnTo>
                <a:lnTo>
                  <a:pt x="6288493" y="6056314"/>
                </a:lnTo>
                <a:lnTo>
                  <a:pt x="6296891" y="6113464"/>
                </a:lnTo>
                <a:lnTo>
                  <a:pt x="6300250" y="6183314"/>
                </a:lnTo>
                <a:lnTo>
                  <a:pt x="6296891" y="6251577"/>
                </a:lnTo>
                <a:lnTo>
                  <a:pt x="6288493" y="6311902"/>
                </a:lnTo>
                <a:lnTo>
                  <a:pt x="6276736" y="6361114"/>
                </a:lnTo>
                <a:lnTo>
                  <a:pt x="6261619" y="6407152"/>
                </a:lnTo>
                <a:lnTo>
                  <a:pt x="6244823" y="6448427"/>
                </a:lnTo>
                <a:lnTo>
                  <a:pt x="6226348" y="6488114"/>
                </a:lnTo>
                <a:lnTo>
                  <a:pt x="6207872" y="6523039"/>
                </a:lnTo>
                <a:lnTo>
                  <a:pt x="6187717" y="6561139"/>
                </a:lnTo>
                <a:lnTo>
                  <a:pt x="6167562" y="6597652"/>
                </a:lnTo>
                <a:lnTo>
                  <a:pt x="6150766" y="6640514"/>
                </a:lnTo>
                <a:lnTo>
                  <a:pt x="6133970" y="6683377"/>
                </a:lnTo>
                <a:lnTo>
                  <a:pt x="6123892" y="6735764"/>
                </a:lnTo>
                <a:lnTo>
                  <a:pt x="6115495" y="6791327"/>
                </a:lnTo>
                <a:lnTo>
                  <a:pt x="6110455" y="6858002"/>
                </a:lnTo>
                <a:lnTo>
                  <a:pt x="3149600" y="6858002"/>
                </a:lnTo>
                <a:lnTo>
                  <a:pt x="2707087" y="6858002"/>
                </a:lnTo>
                <a:lnTo>
                  <a:pt x="0" y="6858002"/>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55" name="Google Shape;755;p48"/>
          <p:cNvSpPr txBox="1"/>
          <p:nvPr>
            <p:ph type="title"/>
          </p:nvPr>
        </p:nvSpPr>
        <p:spPr>
          <a:xfrm>
            <a:off x="931933" y="1162940"/>
            <a:ext cx="4515598" cy="453212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A1A00"/>
              </a:buClr>
              <a:buSzPts val="4400"/>
              <a:buFont typeface="Impact"/>
              <a:buNone/>
            </a:pPr>
            <a:r>
              <a:rPr lang="ja-JP" sz="4400">
                <a:solidFill>
                  <a:srgbClr val="2A1A00"/>
                </a:solidFill>
              </a:rPr>
              <a:t>書けと言われたら何かいてよいのかわからん・・・</a:t>
            </a:r>
            <a:endParaRPr/>
          </a:p>
        </p:txBody>
      </p:sp>
      <p:sp>
        <p:nvSpPr>
          <p:cNvPr id="756" name="Google Shape;756;p48"/>
          <p:cNvSpPr/>
          <p:nvPr/>
        </p:nvSpPr>
        <p:spPr>
          <a:xfrm>
            <a:off x="0" y="0"/>
            <a:ext cx="283464" cy="6858000"/>
          </a:xfrm>
          <a:prstGeom prst="rect">
            <a:avLst/>
          </a:prstGeom>
          <a:solidFill>
            <a:srgbClr val="CD8D0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pic>
        <p:nvPicPr>
          <p:cNvPr descr="グラフィカル ユーザー インターフェイス&#10;&#10;AI 生成コンテンツは誤りを含む可能性があります。" id="757" name="Google Shape;757;p48"/>
          <p:cNvPicPr preferRelativeResize="0"/>
          <p:nvPr>
            <p:ph idx="1" type="body"/>
          </p:nvPr>
        </p:nvPicPr>
        <p:blipFill rotWithShape="1">
          <a:blip r:embed="rId3">
            <a:alphaModFix/>
          </a:blip>
          <a:srcRect b="0" l="0" r="0" t="0"/>
          <a:stretch/>
        </p:blipFill>
        <p:spPr>
          <a:xfrm>
            <a:off x="6750050" y="2100123"/>
            <a:ext cx="4679950" cy="262282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761" name="Shape 761"/>
        <p:cNvGrpSpPr/>
        <p:nvPr/>
      </p:nvGrpSpPr>
      <p:grpSpPr>
        <a:xfrm>
          <a:off x="0" y="0"/>
          <a:ext cx="0" cy="0"/>
          <a:chOff x="0" y="0"/>
          <a:chExt cx="0" cy="0"/>
        </a:xfrm>
      </p:grpSpPr>
      <p:sp>
        <p:nvSpPr>
          <p:cNvPr id="762" name="Google Shape;762;p49"/>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63" name="Google Shape;763;p49"/>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64" name="Google Shape;764;p49"/>
          <p:cNvSpPr/>
          <p:nvPr/>
        </p:nvSpPr>
        <p:spPr>
          <a:xfrm>
            <a:off x="0" y="0"/>
            <a:ext cx="12191999"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pic>
        <p:nvPicPr>
          <p:cNvPr descr="水, 座る, 犬, 再生 が含まれている画像&#10;&#10;AI 生成コンテンツは誤りを含む可能性があります。" id="765" name="Google Shape;765;p49"/>
          <p:cNvPicPr preferRelativeResize="0"/>
          <p:nvPr/>
        </p:nvPicPr>
        <p:blipFill rotWithShape="1">
          <a:blip r:embed="rId3">
            <a:alphaModFix/>
          </a:blip>
          <a:srcRect b="0" l="44020" r="24712" t="0"/>
          <a:stretch/>
        </p:blipFill>
        <p:spPr>
          <a:xfrm>
            <a:off x="8362943" y="10"/>
            <a:ext cx="3829057" cy="6857990"/>
          </a:xfrm>
          <a:prstGeom prst="rect">
            <a:avLst/>
          </a:prstGeom>
          <a:noFill/>
          <a:ln>
            <a:noFill/>
          </a:ln>
        </p:spPr>
      </p:pic>
      <p:sp>
        <p:nvSpPr>
          <p:cNvPr id="766" name="Google Shape;766;p49"/>
          <p:cNvSpPr/>
          <p:nvPr/>
        </p:nvSpPr>
        <p:spPr>
          <a:xfrm flipH="1">
            <a:off x="0" y="0"/>
            <a:ext cx="9807836" cy="6858000"/>
          </a:xfrm>
          <a:custGeom>
            <a:rect b="b" l="l" r="r" t="t"/>
            <a:pathLst>
              <a:path extrusionOk="0" h="6858000" w="9807836">
                <a:moveTo>
                  <a:pt x="9807836" y="0"/>
                </a:moveTo>
                <a:lnTo>
                  <a:pt x="0" y="0"/>
                </a:lnTo>
                <a:lnTo>
                  <a:pt x="26987" y="87312"/>
                </a:lnTo>
                <a:lnTo>
                  <a:pt x="52387" y="174625"/>
                </a:lnTo>
                <a:lnTo>
                  <a:pt x="77787" y="263525"/>
                </a:lnTo>
                <a:lnTo>
                  <a:pt x="100012" y="354012"/>
                </a:lnTo>
                <a:lnTo>
                  <a:pt x="127000" y="441325"/>
                </a:lnTo>
                <a:lnTo>
                  <a:pt x="155575" y="525462"/>
                </a:lnTo>
                <a:lnTo>
                  <a:pt x="192087" y="604837"/>
                </a:lnTo>
                <a:lnTo>
                  <a:pt x="234950" y="677862"/>
                </a:lnTo>
                <a:lnTo>
                  <a:pt x="282575" y="739775"/>
                </a:lnTo>
                <a:lnTo>
                  <a:pt x="334962" y="798512"/>
                </a:lnTo>
                <a:lnTo>
                  <a:pt x="395287" y="852487"/>
                </a:lnTo>
                <a:lnTo>
                  <a:pt x="458787" y="906462"/>
                </a:lnTo>
                <a:lnTo>
                  <a:pt x="525462" y="957262"/>
                </a:lnTo>
                <a:lnTo>
                  <a:pt x="592137" y="1008062"/>
                </a:lnTo>
                <a:lnTo>
                  <a:pt x="660400" y="1060450"/>
                </a:lnTo>
                <a:lnTo>
                  <a:pt x="725487" y="1111250"/>
                </a:lnTo>
                <a:lnTo>
                  <a:pt x="787400" y="1165225"/>
                </a:lnTo>
                <a:lnTo>
                  <a:pt x="844550" y="1223962"/>
                </a:lnTo>
                <a:lnTo>
                  <a:pt x="896937" y="1282700"/>
                </a:lnTo>
                <a:lnTo>
                  <a:pt x="939800" y="1346200"/>
                </a:lnTo>
                <a:lnTo>
                  <a:pt x="976312" y="1417637"/>
                </a:lnTo>
                <a:lnTo>
                  <a:pt x="998537" y="1487487"/>
                </a:lnTo>
                <a:lnTo>
                  <a:pt x="1012825" y="1565275"/>
                </a:lnTo>
                <a:lnTo>
                  <a:pt x="1019175" y="1641475"/>
                </a:lnTo>
                <a:lnTo>
                  <a:pt x="1017587" y="1722437"/>
                </a:lnTo>
                <a:lnTo>
                  <a:pt x="1011237" y="1803400"/>
                </a:lnTo>
                <a:lnTo>
                  <a:pt x="1003300" y="1887537"/>
                </a:lnTo>
                <a:lnTo>
                  <a:pt x="992187" y="1971675"/>
                </a:lnTo>
                <a:lnTo>
                  <a:pt x="979487" y="2055812"/>
                </a:lnTo>
                <a:lnTo>
                  <a:pt x="969962" y="2139950"/>
                </a:lnTo>
                <a:lnTo>
                  <a:pt x="963612" y="2224087"/>
                </a:lnTo>
                <a:lnTo>
                  <a:pt x="958850" y="2305050"/>
                </a:lnTo>
                <a:lnTo>
                  <a:pt x="963612" y="2384425"/>
                </a:lnTo>
                <a:lnTo>
                  <a:pt x="973137" y="2462212"/>
                </a:lnTo>
                <a:lnTo>
                  <a:pt x="993775" y="2543175"/>
                </a:lnTo>
                <a:lnTo>
                  <a:pt x="1025525" y="2622550"/>
                </a:lnTo>
                <a:lnTo>
                  <a:pt x="1063625" y="2701925"/>
                </a:lnTo>
                <a:lnTo>
                  <a:pt x="1106487" y="2781300"/>
                </a:lnTo>
                <a:lnTo>
                  <a:pt x="1150937" y="2859087"/>
                </a:lnTo>
                <a:lnTo>
                  <a:pt x="1198562" y="2938462"/>
                </a:lnTo>
                <a:lnTo>
                  <a:pt x="1241425" y="3017837"/>
                </a:lnTo>
                <a:lnTo>
                  <a:pt x="1284288" y="3098800"/>
                </a:lnTo>
                <a:lnTo>
                  <a:pt x="1320800" y="3179762"/>
                </a:lnTo>
                <a:lnTo>
                  <a:pt x="1349375" y="3260725"/>
                </a:lnTo>
                <a:lnTo>
                  <a:pt x="1365250" y="3343275"/>
                </a:lnTo>
                <a:lnTo>
                  <a:pt x="1374775" y="3429000"/>
                </a:lnTo>
                <a:lnTo>
                  <a:pt x="1365250" y="3514725"/>
                </a:lnTo>
                <a:lnTo>
                  <a:pt x="1349375" y="3597275"/>
                </a:lnTo>
                <a:lnTo>
                  <a:pt x="1320800" y="3678237"/>
                </a:lnTo>
                <a:lnTo>
                  <a:pt x="1284288" y="3759200"/>
                </a:lnTo>
                <a:lnTo>
                  <a:pt x="1241425" y="3840162"/>
                </a:lnTo>
                <a:lnTo>
                  <a:pt x="1198562" y="3919537"/>
                </a:lnTo>
                <a:lnTo>
                  <a:pt x="1150937" y="3998912"/>
                </a:lnTo>
                <a:lnTo>
                  <a:pt x="1106487" y="4076700"/>
                </a:lnTo>
                <a:lnTo>
                  <a:pt x="1063625" y="4156075"/>
                </a:lnTo>
                <a:lnTo>
                  <a:pt x="1025525" y="4235450"/>
                </a:lnTo>
                <a:lnTo>
                  <a:pt x="993775" y="4314825"/>
                </a:lnTo>
                <a:lnTo>
                  <a:pt x="973137" y="4395787"/>
                </a:lnTo>
                <a:lnTo>
                  <a:pt x="963612" y="4473575"/>
                </a:lnTo>
                <a:lnTo>
                  <a:pt x="958850" y="4552950"/>
                </a:lnTo>
                <a:lnTo>
                  <a:pt x="963612" y="4633912"/>
                </a:lnTo>
                <a:lnTo>
                  <a:pt x="969962" y="4718050"/>
                </a:lnTo>
                <a:lnTo>
                  <a:pt x="979487" y="4802187"/>
                </a:lnTo>
                <a:lnTo>
                  <a:pt x="992187" y="4886325"/>
                </a:lnTo>
                <a:lnTo>
                  <a:pt x="1003300" y="4970462"/>
                </a:lnTo>
                <a:lnTo>
                  <a:pt x="1011237" y="5054600"/>
                </a:lnTo>
                <a:lnTo>
                  <a:pt x="1017587" y="5135562"/>
                </a:lnTo>
                <a:lnTo>
                  <a:pt x="1019175" y="5216525"/>
                </a:lnTo>
                <a:lnTo>
                  <a:pt x="1012825" y="5292725"/>
                </a:lnTo>
                <a:lnTo>
                  <a:pt x="998537" y="5370512"/>
                </a:lnTo>
                <a:lnTo>
                  <a:pt x="976312" y="5440362"/>
                </a:lnTo>
                <a:lnTo>
                  <a:pt x="939800" y="5511800"/>
                </a:lnTo>
                <a:lnTo>
                  <a:pt x="896937" y="5575300"/>
                </a:lnTo>
                <a:lnTo>
                  <a:pt x="844550" y="5634037"/>
                </a:lnTo>
                <a:lnTo>
                  <a:pt x="787400" y="5692775"/>
                </a:lnTo>
                <a:lnTo>
                  <a:pt x="725487" y="5746750"/>
                </a:lnTo>
                <a:lnTo>
                  <a:pt x="660400" y="5797550"/>
                </a:lnTo>
                <a:lnTo>
                  <a:pt x="592137" y="5849937"/>
                </a:lnTo>
                <a:lnTo>
                  <a:pt x="525462" y="5900737"/>
                </a:lnTo>
                <a:lnTo>
                  <a:pt x="458787" y="5951537"/>
                </a:lnTo>
                <a:lnTo>
                  <a:pt x="395287" y="6005512"/>
                </a:lnTo>
                <a:lnTo>
                  <a:pt x="334962" y="6059487"/>
                </a:lnTo>
                <a:lnTo>
                  <a:pt x="282575" y="6118225"/>
                </a:lnTo>
                <a:lnTo>
                  <a:pt x="234950" y="6180137"/>
                </a:lnTo>
                <a:lnTo>
                  <a:pt x="192087" y="6253162"/>
                </a:lnTo>
                <a:lnTo>
                  <a:pt x="155575" y="6332537"/>
                </a:lnTo>
                <a:lnTo>
                  <a:pt x="127000" y="6416675"/>
                </a:lnTo>
                <a:lnTo>
                  <a:pt x="100012" y="6503987"/>
                </a:lnTo>
                <a:lnTo>
                  <a:pt x="77787" y="6594475"/>
                </a:lnTo>
                <a:lnTo>
                  <a:pt x="52387" y="6683375"/>
                </a:lnTo>
                <a:lnTo>
                  <a:pt x="26987" y="6770687"/>
                </a:lnTo>
                <a:lnTo>
                  <a:pt x="0" y="6858000"/>
                </a:lnTo>
                <a:lnTo>
                  <a:pt x="9807836" y="6858000"/>
                </a:lnTo>
                <a:lnTo>
                  <a:pt x="9807836"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67" name="Google Shape;767;p49"/>
          <p:cNvSpPr txBox="1"/>
          <p:nvPr>
            <p:ph type="title"/>
          </p:nvPr>
        </p:nvSpPr>
        <p:spPr>
          <a:xfrm>
            <a:off x="544403" y="1098388"/>
            <a:ext cx="7818540" cy="439498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10000"/>
              <a:buFont typeface="Impact"/>
              <a:buNone/>
            </a:pPr>
            <a:r>
              <a:rPr lang="ja-JP" sz="10000"/>
              <a:t>自分との対話する方法</a:t>
            </a:r>
            <a:endParaRPr/>
          </a:p>
        </p:txBody>
      </p:sp>
      <p:sp>
        <p:nvSpPr>
          <p:cNvPr id="768" name="Google Shape;768;p49"/>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69" name="Google Shape;769;p49"/>
          <p:cNvSpPr/>
          <p:nvPr/>
        </p:nvSpPr>
        <p:spPr>
          <a:xfrm flipH="1">
            <a:off x="8433061" y="0"/>
            <a:ext cx="1646238" cy="6858000"/>
          </a:xfrm>
          <a:custGeom>
            <a:rect b="b" l="l" r="r" t="t"/>
            <a:pathLst>
              <a:path extrusionOk="0" h="4320" w="1037">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sp>
        <p:nvSpPr>
          <p:cNvPr id="130" name="Google Shape;130;p5"/>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31" name="Google Shape;131;p5"/>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32" name="Google Shape;132;p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33" name="Google Shape;133;p5"/>
          <p:cNvSpPr txBox="1"/>
          <p:nvPr>
            <p:ph type="title"/>
          </p:nvPr>
        </p:nvSpPr>
        <p:spPr>
          <a:xfrm>
            <a:off x="3428486" y="1098388"/>
            <a:ext cx="5356013" cy="433502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0C0C0C"/>
              </a:buClr>
              <a:buSzPts val="3000"/>
              <a:buFont typeface="Impact"/>
              <a:buNone/>
            </a:pPr>
            <a:r>
              <a:rPr lang="ja-JP" sz="3000">
                <a:solidFill>
                  <a:srgbClr val="0C0C0C"/>
                </a:solidFill>
              </a:rPr>
              <a:t>上手く自己紹介できましたか？</a:t>
            </a:r>
            <a:br>
              <a:rPr lang="ja-JP" sz="3000">
                <a:solidFill>
                  <a:srgbClr val="0C0C0C"/>
                </a:solidFill>
              </a:rPr>
            </a:br>
            <a:br>
              <a:rPr lang="ja-JP" sz="3000">
                <a:solidFill>
                  <a:srgbClr val="0C0C0C"/>
                </a:solidFill>
              </a:rPr>
            </a:br>
            <a:r>
              <a:rPr lang="ja-JP" sz="3000">
                <a:solidFill>
                  <a:srgbClr val="0C0C0C"/>
                </a:solidFill>
              </a:rPr>
              <a:t>自分の趣味や性格を、言葉にできましたか？</a:t>
            </a:r>
            <a:br>
              <a:rPr lang="ja-JP" sz="3000">
                <a:solidFill>
                  <a:srgbClr val="0C0C0C"/>
                </a:solidFill>
              </a:rPr>
            </a:br>
            <a:br>
              <a:rPr lang="ja-JP" sz="3000">
                <a:solidFill>
                  <a:srgbClr val="0C0C0C"/>
                </a:solidFill>
              </a:rPr>
            </a:br>
            <a:r>
              <a:rPr lang="ja-JP" sz="3000">
                <a:solidFill>
                  <a:srgbClr val="0C0C0C"/>
                </a:solidFill>
              </a:rPr>
              <a:t>小学生の作文みたいになっていませんでしたか？</a:t>
            </a:r>
            <a:endParaRPr/>
          </a:p>
        </p:txBody>
      </p:sp>
      <p:sp>
        <p:nvSpPr>
          <p:cNvPr id="134" name="Google Shape;134;p5"/>
          <p:cNvSpPr/>
          <p:nvPr/>
        </p:nvSpPr>
        <p:spPr>
          <a:xfrm>
            <a:off x="-1" y="0"/>
            <a:ext cx="2921728" cy="6858000"/>
          </a:xfrm>
          <a:custGeom>
            <a:rect b="b" l="l" r="r" t="t"/>
            <a:pathLst>
              <a:path extrusionOk="0" h="6858000" w="2921728">
                <a:moveTo>
                  <a:pt x="0" y="0"/>
                </a:moveTo>
                <a:lnTo>
                  <a:pt x="2035903" y="0"/>
                </a:lnTo>
                <a:lnTo>
                  <a:pt x="2202677" y="0"/>
                </a:lnTo>
                <a:lnTo>
                  <a:pt x="2745516" y="0"/>
                </a:lnTo>
                <a:lnTo>
                  <a:pt x="2747103" y="68263"/>
                </a:lnTo>
                <a:lnTo>
                  <a:pt x="2755041" y="128588"/>
                </a:lnTo>
                <a:lnTo>
                  <a:pt x="2766153" y="180975"/>
                </a:lnTo>
                <a:lnTo>
                  <a:pt x="2780441" y="227013"/>
                </a:lnTo>
                <a:lnTo>
                  <a:pt x="2796316" y="268288"/>
                </a:lnTo>
                <a:lnTo>
                  <a:pt x="2815366" y="304800"/>
                </a:lnTo>
                <a:lnTo>
                  <a:pt x="2834416" y="342900"/>
                </a:lnTo>
                <a:lnTo>
                  <a:pt x="2853466" y="381000"/>
                </a:lnTo>
                <a:lnTo>
                  <a:pt x="2869341" y="417513"/>
                </a:lnTo>
                <a:lnTo>
                  <a:pt x="2885216" y="458788"/>
                </a:lnTo>
                <a:lnTo>
                  <a:pt x="2901091" y="504825"/>
                </a:lnTo>
                <a:lnTo>
                  <a:pt x="2912203" y="557213"/>
                </a:lnTo>
                <a:lnTo>
                  <a:pt x="2918553" y="617538"/>
                </a:lnTo>
                <a:lnTo>
                  <a:pt x="2921728" y="685800"/>
                </a:lnTo>
                <a:lnTo>
                  <a:pt x="2918553" y="754063"/>
                </a:lnTo>
                <a:lnTo>
                  <a:pt x="2912203" y="814388"/>
                </a:lnTo>
                <a:lnTo>
                  <a:pt x="2901091" y="866775"/>
                </a:lnTo>
                <a:lnTo>
                  <a:pt x="2885216" y="912813"/>
                </a:lnTo>
                <a:lnTo>
                  <a:pt x="2869341" y="954088"/>
                </a:lnTo>
                <a:lnTo>
                  <a:pt x="2853466" y="990600"/>
                </a:lnTo>
                <a:lnTo>
                  <a:pt x="2834416" y="1028700"/>
                </a:lnTo>
                <a:lnTo>
                  <a:pt x="2815366" y="1066800"/>
                </a:lnTo>
                <a:lnTo>
                  <a:pt x="2796316" y="1103313"/>
                </a:lnTo>
                <a:lnTo>
                  <a:pt x="2780441" y="1144588"/>
                </a:lnTo>
                <a:lnTo>
                  <a:pt x="2766153" y="1190625"/>
                </a:lnTo>
                <a:lnTo>
                  <a:pt x="2755041" y="1243013"/>
                </a:lnTo>
                <a:lnTo>
                  <a:pt x="2747103" y="1303338"/>
                </a:lnTo>
                <a:lnTo>
                  <a:pt x="2745516" y="1371600"/>
                </a:lnTo>
                <a:lnTo>
                  <a:pt x="2747103" y="1439863"/>
                </a:lnTo>
                <a:lnTo>
                  <a:pt x="2755041" y="1500188"/>
                </a:lnTo>
                <a:lnTo>
                  <a:pt x="2766153" y="1552575"/>
                </a:lnTo>
                <a:lnTo>
                  <a:pt x="2780441" y="1598613"/>
                </a:lnTo>
                <a:lnTo>
                  <a:pt x="2796316" y="1639888"/>
                </a:lnTo>
                <a:lnTo>
                  <a:pt x="2815366" y="1676400"/>
                </a:lnTo>
                <a:lnTo>
                  <a:pt x="2834416" y="1714500"/>
                </a:lnTo>
                <a:lnTo>
                  <a:pt x="2853466" y="1752600"/>
                </a:lnTo>
                <a:lnTo>
                  <a:pt x="2869341" y="1789113"/>
                </a:lnTo>
                <a:lnTo>
                  <a:pt x="2885216" y="1830388"/>
                </a:lnTo>
                <a:lnTo>
                  <a:pt x="2901091" y="1876425"/>
                </a:lnTo>
                <a:lnTo>
                  <a:pt x="2912203" y="1928813"/>
                </a:lnTo>
                <a:lnTo>
                  <a:pt x="2918553" y="1989138"/>
                </a:lnTo>
                <a:lnTo>
                  <a:pt x="2921728" y="2057400"/>
                </a:lnTo>
                <a:lnTo>
                  <a:pt x="2918553" y="2125663"/>
                </a:lnTo>
                <a:lnTo>
                  <a:pt x="2912203" y="2185988"/>
                </a:lnTo>
                <a:lnTo>
                  <a:pt x="2901091" y="2238375"/>
                </a:lnTo>
                <a:lnTo>
                  <a:pt x="2885216" y="2284413"/>
                </a:lnTo>
                <a:lnTo>
                  <a:pt x="2869341" y="2325688"/>
                </a:lnTo>
                <a:lnTo>
                  <a:pt x="2853466" y="2362200"/>
                </a:lnTo>
                <a:lnTo>
                  <a:pt x="2834416" y="2400300"/>
                </a:lnTo>
                <a:lnTo>
                  <a:pt x="2815366" y="2438400"/>
                </a:lnTo>
                <a:lnTo>
                  <a:pt x="2796316" y="2474913"/>
                </a:lnTo>
                <a:lnTo>
                  <a:pt x="2780441" y="2516188"/>
                </a:lnTo>
                <a:lnTo>
                  <a:pt x="2766153" y="2562225"/>
                </a:lnTo>
                <a:lnTo>
                  <a:pt x="2755041" y="2614613"/>
                </a:lnTo>
                <a:lnTo>
                  <a:pt x="2747103" y="2674938"/>
                </a:lnTo>
                <a:lnTo>
                  <a:pt x="2745516" y="2743200"/>
                </a:lnTo>
                <a:lnTo>
                  <a:pt x="2747103" y="2811463"/>
                </a:lnTo>
                <a:lnTo>
                  <a:pt x="2755041" y="2871788"/>
                </a:lnTo>
                <a:lnTo>
                  <a:pt x="2766153" y="2924175"/>
                </a:lnTo>
                <a:lnTo>
                  <a:pt x="2780441" y="2970213"/>
                </a:lnTo>
                <a:lnTo>
                  <a:pt x="2796316" y="3011488"/>
                </a:lnTo>
                <a:lnTo>
                  <a:pt x="2815366" y="3048000"/>
                </a:lnTo>
                <a:lnTo>
                  <a:pt x="2834416" y="3086100"/>
                </a:lnTo>
                <a:lnTo>
                  <a:pt x="2853466" y="3124200"/>
                </a:lnTo>
                <a:lnTo>
                  <a:pt x="2869341" y="3160713"/>
                </a:lnTo>
                <a:lnTo>
                  <a:pt x="2885216" y="3201988"/>
                </a:lnTo>
                <a:lnTo>
                  <a:pt x="2901091" y="3248025"/>
                </a:lnTo>
                <a:lnTo>
                  <a:pt x="2912203" y="3300413"/>
                </a:lnTo>
                <a:lnTo>
                  <a:pt x="2918553" y="3360738"/>
                </a:lnTo>
                <a:lnTo>
                  <a:pt x="2921728" y="3427413"/>
                </a:lnTo>
                <a:lnTo>
                  <a:pt x="2918553" y="3497263"/>
                </a:lnTo>
                <a:lnTo>
                  <a:pt x="2912203" y="3557588"/>
                </a:lnTo>
                <a:lnTo>
                  <a:pt x="2901091" y="3609975"/>
                </a:lnTo>
                <a:lnTo>
                  <a:pt x="2885216" y="3656013"/>
                </a:lnTo>
                <a:lnTo>
                  <a:pt x="2869341" y="3697288"/>
                </a:lnTo>
                <a:lnTo>
                  <a:pt x="2853466" y="3733800"/>
                </a:lnTo>
                <a:lnTo>
                  <a:pt x="2834416" y="3771900"/>
                </a:lnTo>
                <a:lnTo>
                  <a:pt x="2815366" y="3810000"/>
                </a:lnTo>
                <a:lnTo>
                  <a:pt x="2796316" y="3846513"/>
                </a:lnTo>
                <a:lnTo>
                  <a:pt x="2780441" y="3887788"/>
                </a:lnTo>
                <a:lnTo>
                  <a:pt x="2766153" y="3933825"/>
                </a:lnTo>
                <a:lnTo>
                  <a:pt x="2755041" y="3986213"/>
                </a:lnTo>
                <a:lnTo>
                  <a:pt x="2747103" y="4046538"/>
                </a:lnTo>
                <a:lnTo>
                  <a:pt x="2745516" y="4114800"/>
                </a:lnTo>
                <a:lnTo>
                  <a:pt x="2747103" y="4183063"/>
                </a:lnTo>
                <a:lnTo>
                  <a:pt x="2755041" y="4243388"/>
                </a:lnTo>
                <a:lnTo>
                  <a:pt x="2766153" y="4295775"/>
                </a:lnTo>
                <a:lnTo>
                  <a:pt x="2780441" y="4341813"/>
                </a:lnTo>
                <a:lnTo>
                  <a:pt x="2796316" y="4383088"/>
                </a:lnTo>
                <a:lnTo>
                  <a:pt x="2815366" y="4419600"/>
                </a:lnTo>
                <a:lnTo>
                  <a:pt x="2853466" y="4495800"/>
                </a:lnTo>
                <a:lnTo>
                  <a:pt x="2869341" y="4532313"/>
                </a:lnTo>
                <a:lnTo>
                  <a:pt x="2885216" y="4573588"/>
                </a:lnTo>
                <a:lnTo>
                  <a:pt x="2901091" y="4619625"/>
                </a:lnTo>
                <a:lnTo>
                  <a:pt x="2912203" y="4672013"/>
                </a:lnTo>
                <a:lnTo>
                  <a:pt x="2918553" y="4732338"/>
                </a:lnTo>
                <a:lnTo>
                  <a:pt x="2921728" y="4800600"/>
                </a:lnTo>
                <a:lnTo>
                  <a:pt x="2918553" y="4868863"/>
                </a:lnTo>
                <a:lnTo>
                  <a:pt x="2912203" y="4929188"/>
                </a:lnTo>
                <a:lnTo>
                  <a:pt x="2901091" y="4981575"/>
                </a:lnTo>
                <a:lnTo>
                  <a:pt x="2885216" y="5027613"/>
                </a:lnTo>
                <a:lnTo>
                  <a:pt x="2869341" y="5068888"/>
                </a:lnTo>
                <a:lnTo>
                  <a:pt x="2853466" y="5105400"/>
                </a:lnTo>
                <a:lnTo>
                  <a:pt x="2834416" y="5143500"/>
                </a:lnTo>
                <a:lnTo>
                  <a:pt x="2815366" y="5181600"/>
                </a:lnTo>
                <a:lnTo>
                  <a:pt x="2796316" y="5218113"/>
                </a:lnTo>
                <a:lnTo>
                  <a:pt x="2780441" y="5259388"/>
                </a:lnTo>
                <a:lnTo>
                  <a:pt x="2766153" y="5305425"/>
                </a:lnTo>
                <a:lnTo>
                  <a:pt x="2755041" y="5357813"/>
                </a:lnTo>
                <a:lnTo>
                  <a:pt x="2747103" y="5418138"/>
                </a:lnTo>
                <a:lnTo>
                  <a:pt x="2745516" y="5486400"/>
                </a:lnTo>
                <a:lnTo>
                  <a:pt x="2747103" y="5554663"/>
                </a:lnTo>
                <a:lnTo>
                  <a:pt x="2755041" y="5614988"/>
                </a:lnTo>
                <a:lnTo>
                  <a:pt x="2766153" y="5667375"/>
                </a:lnTo>
                <a:lnTo>
                  <a:pt x="2780441" y="5713413"/>
                </a:lnTo>
                <a:lnTo>
                  <a:pt x="2796316" y="5754688"/>
                </a:lnTo>
                <a:lnTo>
                  <a:pt x="2815366" y="5791200"/>
                </a:lnTo>
                <a:lnTo>
                  <a:pt x="2834416" y="5829300"/>
                </a:lnTo>
                <a:lnTo>
                  <a:pt x="2853466" y="5867400"/>
                </a:lnTo>
                <a:lnTo>
                  <a:pt x="2869341" y="5903913"/>
                </a:lnTo>
                <a:lnTo>
                  <a:pt x="2885216" y="5945188"/>
                </a:lnTo>
                <a:lnTo>
                  <a:pt x="2901091" y="5991225"/>
                </a:lnTo>
                <a:lnTo>
                  <a:pt x="2912203" y="6043613"/>
                </a:lnTo>
                <a:lnTo>
                  <a:pt x="2918553" y="6103938"/>
                </a:lnTo>
                <a:lnTo>
                  <a:pt x="2921728" y="6172200"/>
                </a:lnTo>
                <a:lnTo>
                  <a:pt x="2918553" y="6240463"/>
                </a:lnTo>
                <a:lnTo>
                  <a:pt x="2912203" y="6300788"/>
                </a:lnTo>
                <a:lnTo>
                  <a:pt x="2901091" y="6353175"/>
                </a:lnTo>
                <a:lnTo>
                  <a:pt x="2885216" y="6399213"/>
                </a:lnTo>
                <a:lnTo>
                  <a:pt x="2869341" y="6440488"/>
                </a:lnTo>
                <a:lnTo>
                  <a:pt x="2853466" y="6477000"/>
                </a:lnTo>
                <a:lnTo>
                  <a:pt x="2834416" y="6515100"/>
                </a:lnTo>
                <a:lnTo>
                  <a:pt x="2815366" y="6553200"/>
                </a:lnTo>
                <a:lnTo>
                  <a:pt x="2796316" y="6589713"/>
                </a:lnTo>
                <a:lnTo>
                  <a:pt x="2780441" y="6630988"/>
                </a:lnTo>
                <a:lnTo>
                  <a:pt x="2766153" y="6677025"/>
                </a:lnTo>
                <a:lnTo>
                  <a:pt x="2755041" y="6729413"/>
                </a:lnTo>
                <a:lnTo>
                  <a:pt x="2747103" y="6789738"/>
                </a:lnTo>
                <a:lnTo>
                  <a:pt x="2745516" y="6858000"/>
                </a:lnTo>
                <a:lnTo>
                  <a:pt x="2202677" y="6858000"/>
                </a:lnTo>
                <a:lnTo>
                  <a:pt x="2035903" y="6858000"/>
                </a:lnTo>
                <a:lnTo>
                  <a:pt x="0" y="685800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35" name="Google Shape;135;p5"/>
          <p:cNvSpPr/>
          <p:nvPr/>
        </p:nvSpPr>
        <p:spPr>
          <a:xfrm>
            <a:off x="0" y="0"/>
            <a:ext cx="283464" cy="6858000"/>
          </a:xfrm>
          <a:prstGeom prst="rect">
            <a:avLst/>
          </a:prstGeom>
          <a:solidFill>
            <a:srgbClr val="CD8D0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73" name="Shape 773"/>
        <p:cNvGrpSpPr/>
        <p:nvPr/>
      </p:nvGrpSpPr>
      <p:grpSpPr>
        <a:xfrm>
          <a:off x="0" y="0"/>
          <a:ext cx="0" cy="0"/>
          <a:chOff x="0" y="0"/>
          <a:chExt cx="0" cy="0"/>
        </a:xfrm>
      </p:grpSpPr>
      <p:sp>
        <p:nvSpPr>
          <p:cNvPr id="774" name="Google Shape;774;p50"/>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75" name="Google Shape;775;p50"/>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700"/>
              <a:buFont typeface="Impact"/>
              <a:buNone/>
            </a:pPr>
            <a:r>
              <a:rPr lang="ja-JP" sz="4700"/>
              <a:t>なんとなくわかるが、</a:t>
            </a:r>
            <a:br>
              <a:rPr lang="ja-JP" sz="4700"/>
            </a:br>
            <a:r>
              <a:rPr lang="ja-JP" sz="4700"/>
              <a:t>モヤモヤがある。</a:t>
            </a:r>
            <a:endParaRPr sz="4700"/>
          </a:p>
        </p:txBody>
      </p:sp>
      <p:sp>
        <p:nvSpPr>
          <p:cNvPr id="776" name="Google Shape;776;p50"/>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77" name="Google Shape;777;p50"/>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778" name="Google Shape;778;p50"/>
          <p:cNvGrpSpPr/>
          <p:nvPr/>
        </p:nvGrpSpPr>
        <p:grpSpPr>
          <a:xfrm>
            <a:off x="1252192" y="2468126"/>
            <a:ext cx="10176564" cy="3229847"/>
            <a:chOff x="1242" y="182126"/>
            <a:chExt cx="10176564" cy="3229847"/>
          </a:xfrm>
        </p:grpSpPr>
        <p:sp>
          <p:nvSpPr>
            <p:cNvPr id="779" name="Google Shape;779;p50"/>
            <p:cNvSpPr/>
            <p:nvPr/>
          </p:nvSpPr>
          <p:spPr>
            <a:xfrm>
              <a:off x="1242" y="182126"/>
              <a:ext cx="4361384" cy="2769479"/>
            </a:xfrm>
            <a:prstGeom prst="roundRect">
              <a:avLst>
                <a:gd fmla="val 10000" name="adj"/>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50"/>
            <p:cNvSpPr/>
            <p:nvPr/>
          </p:nvSpPr>
          <p:spPr>
            <a:xfrm>
              <a:off x="485840" y="642494"/>
              <a:ext cx="4361384" cy="2769479"/>
            </a:xfrm>
            <a:prstGeom prst="roundRect">
              <a:avLst>
                <a:gd fmla="val 10000" name="adj"/>
              </a:avLst>
            </a:prstGeom>
            <a:solidFill>
              <a:schemeClr val="lt1">
                <a:alpha val="89803"/>
              </a:schemeClr>
            </a:solidFill>
            <a:ln cap="flat" cmpd="sng" w="12700">
              <a:solidFill>
                <a:srgbClr val="F7B3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50"/>
            <p:cNvSpPr txBox="1"/>
            <p:nvPr/>
          </p:nvSpPr>
          <p:spPr>
            <a:xfrm>
              <a:off x="566955" y="723609"/>
              <a:ext cx="4199154" cy="2607249"/>
            </a:xfrm>
            <a:prstGeom prst="rect">
              <a:avLst/>
            </a:prstGeom>
            <a:noFill/>
            <a:ln>
              <a:noFill/>
            </a:ln>
          </p:spPr>
          <p:txBody>
            <a:bodyPr anchorCtr="0" anchor="ctr" bIns="144775" lIns="144775" spcFirstLastPara="1" rIns="144775" wrap="square" tIns="144775">
              <a:noAutofit/>
            </a:bodyPr>
            <a:lstStyle/>
            <a:p>
              <a:pPr indent="0" lvl="0" marL="0" marR="0" rtl="0" algn="ctr">
                <a:lnSpc>
                  <a:spcPct val="90000"/>
                </a:lnSpc>
                <a:spcBef>
                  <a:spcPts val="0"/>
                </a:spcBef>
                <a:spcAft>
                  <a:spcPts val="0"/>
                </a:spcAft>
                <a:buClr>
                  <a:schemeClr val="dk1"/>
                </a:buClr>
                <a:buSzPts val="3800"/>
                <a:buFont typeface="Gill Sans"/>
                <a:buNone/>
              </a:pPr>
              <a:r>
                <a:rPr lang="ja-JP" sz="3800">
                  <a:solidFill>
                    <a:schemeClr val="dk1"/>
                  </a:solidFill>
                  <a:latin typeface="Gill Sans"/>
                  <a:ea typeface="Gill Sans"/>
                  <a:cs typeface="Gill Sans"/>
                  <a:sym typeface="Gill Sans"/>
                </a:rPr>
                <a:t>自分の声を聴いてみよう。</a:t>
              </a:r>
              <a:endParaRPr sz="3800">
                <a:solidFill>
                  <a:schemeClr val="dk1"/>
                </a:solidFill>
                <a:latin typeface="Gill Sans"/>
                <a:ea typeface="Gill Sans"/>
                <a:cs typeface="Gill Sans"/>
                <a:sym typeface="Gill Sans"/>
              </a:endParaRPr>
            </a:p>
          </p:txBody>
        </p:sp>
        <p:sp>
          <p:nvSpPr>
            <p:cNvPr id="782" name="Google Shape;782;p50"/>
            <p:cNvSpPr/>
            <p:nvPr/>
          </p:nvSpPr>
          <p:spPr>
            <a:xfrm>
              <a:off x="5331824" y="182126"/>
              <a:ext cx="4361384" cy="2769479"/>
            </a:xfrm>
            <a:prstGeom prst="roundRect">
              <a:avLst>
                <a:gd fmla="val 10000" name="adj"/>
              </a:avLst>
            </a:prstGeom>
            <a:solidFill>
              <a:srgbClr val="F7B32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50"/>
            <p:cNvSpPr/>
            <p:nvPr/>
          </p:nvSpPr>
          <p:spPr>
            <a:xfrm>
              <a:off x="5816422" y="642494"/>
              <a:ext cx="4361384" cy="2769479"/>
            </a:xfrm>
            <a:prstGeom prst="roundRect">
              <a:avLst>
                <a:gd fmla="val 10000" name="adj"/>
              </a:avLst>
            </a:prstGeom>
            <a:solidFill>
              <a:schemeClr val="lt1">
                <a:alpha val="89803"/>
              </a:schemeClr>
            </a:solidFill>
            <a:ln cap="flat" cmpd="sng" w="12700">
              <a:solidFill>
                <a:srgbClr val="F7B3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50"/>
            <p:cNvSpPr txBox="1"/>
            <p:nvPr/>
          </p:nvSpPr>
          <p:spPr>
            <a:xfrm>
              <a:off x="5897537" y="723609"/>
              <a:ext cx="4199154" cy="2607249"/>
            </a:xfrm>
            <a:prstGeom prst="rect">
              <a:avLst/>
            </a:prstGeom>
            <a:noFill/>
            <a:ln>
              <a:noFill/>
            </a:ln>
          </p:spPr>
          <p:txBody>
            <a:bodyPr anchorCtr="0" anchor="ctr" bIns="144775" lIns="144775" spcFirstLastPara="1" rIns="144775" wrap="square" tIns="144775">
              <a:noAutofit/>
            </a:bodyPr>
            <a:lstStyle/>
            <a:p>
              <a:pPr indent="0" lvl="0" marL="0" marR="0" rtl="0" algn="ctr">
                <a:lnSpc>
                  <a:spcPct val="90000"/>
                </a:lnSpc>
                <a:spcBef>
                  <a:spcPts val="0"/>
                </a:spcBef>
                <a:spcAft>
                  <a:spcPts val="0"/>
                </a:spcAft>
                <a:buClr>
                  <a:schemeClr val="dk1"/>
                </a:buClr>
                <a:buSzPts val="3800"/>
                <a:buFont typeface="Gill Sans"/>
                <a:buNone/>
              </a:pPr>
              <a:r>
                <a:rPr lang="ja-JP" sz="3800">
                  <a:solidFill>
                    <a:schemeClr val="dk1"/>
                  </a:solidFill>
                  <a:latin typeface="Gill Sans"/>
                  <a:ea typeface="Gill Sans"/>
                  <a:cs typeface="Gill Sans"/>
                  <a:sym typeface="Gill Sans"/>
                </a:rPr>
                <a:t>言語化するための頭のマッサージ。</a:t>
              </a:r>
              <a:endParaRPr sz="3800">
                <a:solidFill>
                  <a:schemeClr val="dk1"/>
                </a:solidFill>
                <a:latin typeface="Gill Sans"/>
                <a:ea typeface="Gill Sans"/>
                <a:cs typeface="Gill Sans"/>
                <a:sym typeface="Gill Sans"/>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88" name="Shape 788"/>
        <p:cNvGrpSpPr/>
        <p:nvPr/>
      </p:nvGrpSpPr>
      <p:grpSpPr>
        <a:xfrm>
          <a:off x="0" y="0"/>
          <a:ext cx="0" cy="0"/>
          <a:chOff x="0" y="0"/>
          <a:chExt cx="0" cy="0"/>
        </a:xfrm>
      </p:grpSpPr>
      <p:sp>
        <p:nvSpPr>
          <p:cNvPr id="789" name="Google Shape;789;p51"/>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790" name="Google Shape;790;p51"/>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91" name="Google Shape;791;p51"/>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92" name="Google Shape;792;p51"/>
          <p:cNvSpPr/>
          <p:nvPr/>
        </p:nvSpPr>
        <p:spPr>
          <a:xfrm>
            <a:off x="0" y="5070708"/>
            <a:ext cx="12192000" cy="1787292"/>
          </a:xfrm>
          <a:custGeom>
            <a:rect b="b" l="l" r="r" t="t"/>
            <a:pathLst>
              <a:path extrusionOk="0" h="1787292" w="1219200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793" name="Google Shape;793;p51"/>
          <p:cNvSpPr txBox="1"/>
          <p:nvPr>
            <p:ph type="title"/>
          </p:nvPr>
        </p:nvSpPr>
        <p:spPr>
          <a:xfrm>
            <a:off x="1078523" y="5449151"/>
            <a:ext cx="10318418" cy="523811"/>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2A1A00"/>
              </a:buClr>
              <a:buSzPts val="2400"/>
              <a:buFont typeface="Impact"/>
              <a:buNone/>
            </a:pPr>
            <a:r>
              <a:rPr lang="ja-JP" sz="2400">
                <a:solidFill>
                  <a:srgbClr val="2A1A00"/>
                </a:solidFill>
              </a:rPr>
              <a:t>モヤモヤの正体はこうやって掴め！</a:t>
            </a:r>
            <a:endParaRPr/>
          </a:p>
        </p:txBody>
      </p:sp>
      <p:sp>
        <p:nvSpPr>
          <p:cNvPr id="794" name="Google Shape;794;p51"/>
          <p:cNvSpPr txBox="1"/>
          <p:nvPr>
            <p:ph idx="1" type="body"/>
          </p:nvPr>
        </p:nvSpPr>
        <p:spPr>
          <a:xfrm>
            <a:off x="1078524" y="5979196"/>
            <a:ext cx="10318416" cy="396483"/>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SzPts val="1200"/>
              <a:buNone/>
            </a:pPr>
            <a:r>
              <a:rPr b="1" lang="ja-JP" sz="1200" cap="none">
                <a:solidFill>
                  <a:srgbClr val="FFFFFF"/>
                </a:solidFill>
              </a:rPr>
              <a:t>モヤモヤは、頭で「考えている事」が、まだ言語化できていない状態。</a:t>
            </a:r>
            <a:endParaRPr b="1" sz="1200" cap="none">
              <a:solidFill>
                <a:srgbClr val="FFFFFF"/>
              </a:solidFill>
            </a:endParaRPr>
          </a:p>
        </p:txBody>
      </p:sp>
      <p:pic>
        <p:nvPicPr>
          <p:cNvPr descr="図形&#10;&#10;AI 生成コンテンツは誤りを含む可能性があります。" id="795" name="Google Shape;795;p51"/>
          <p:cNvPicPr preferRelativeResize="0"/>
          <p:nvPr/>
        </p:nvPicPr>
        <p:blipFill rotWithShape="1">
          <a:blip r:embed="rId3">
            <a:alphaModFix/>
          </a:blip>
          <a:srcRect b="0" l="0" r="0" t="0"/>
          <a:stretch/>
        </p:blipFill>
        <p:spPr>
          <a:xfrm>
            <a:off x="4133066" y="643467"/>
            <a:ext cx="3925867" cy="3925867"/>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52"/>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悩んだときにまず相談すべき人</a:t>
            </a:r>
            <a:endParaRPr/>
          </a:p>
        </p:txBody>
      </p:sp>
      <p:sp>
        <p:nvSpPr>
          <p:cNvPr id="801" name="Google Shape;801;p52"/>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改めて「インフルエンサー」は答えを持っていない。</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答えはすでに自分の中にある。</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自分の話を聞いて、自分の「軸」をしっかり言語化することが、自分にとっての</a:t>
            </a:r>
            <a:endParaRPr/>
          </a:p>
          <a:p>
            <a:pPr indent="0" lvl="0" marL="0" rtl="0" algn="l">
              <a:lnSpc>
                <a:spcPct val="110000"/>
              </a:lnSpc>
              <a:spcBef>
                <a:spcPts val="700"/>
              </a:spcBef>
              <a:spcAft>
                <a:spcPts val="0"/>
              </a:spcAft>
              <a:buSzPts val="2000"/>
              <a:buNone/>
            </a:pPr>
            <a:r>
              <a:rPr lang="ja-JP"/>
              <a:t>答えを見つけられる、一番の近道。</a:t>
            </a:r>
            <a:endParaRPr/>
          </a:p>
          <a:p>
            <a:pPr indent="0" lvl="0" marL="0" rtl="0" algn="l">
              <a:lnSpc>
                <a:spcPct val="110000"/>
              </a:lnSpc>
              <a:spcBef>
                <a:spcPts val="700"/>
              </a:spcBef>
              <a:spcAft>
                <a:spcPts val="0"/>
              </a:spcAft>
              <a:buSzPts val="2000"/>
              <a:buNone/>
            </a:pPr>
            <a:r>
              <a:rPr lang="ja-JP"/>
              <a:t>言語化力は、生きる力そのもの。</a:t>
            </a:r>
            <a:endParaRPr/>
          </a:p>
          <a:p>
            <a:pPr indent="-101600" lvl="0" marL="22860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sp>
        <p:nvSpPr>
          <p:cNvPr id="806" name="Google Shape;806;p53"/>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言語化とは、自分を学んでいく事</a:t>
            </a:r>
            <a:endParaRPr/>
          </a:p>
        </p:txBody>
      </p:sp>
      <p:sp>
        <p:nvSpPr>
          <p:cNvPr id="807" name="Google Shape;807;p53"/>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例えば、「何のために働いていますか？」と質問されたとします。</a:t>
            </a:r>
            <a:endParaRPr/>
          </a:p>
          <a:p>
            <a:pPr indent="0" lvl="0" marL="0" rtl="0" algn="l">
              <a:lnSpc>
                <a:spcPct val="110000"/>
              </a:lnSpc>
              <a:spcBef>
                <a:spcPts val="700"/>
              </a:spcBef>
              <a:spcAft>
                <a:spcPts val="0"/>
              </a:spcAft>
              <a:buSzPts val="2000"/>
              <a:buNone/>
            </a:pPr>
            <a:r>
              <a:rPr lang="ja-JP"/>
              <a:t>人によっては、家族の為や社員の為、色々考えると思います。ほかの側面もあるよな？なんて考えてしますと、よくわからなくなってしまいます。</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コレって言いきれる事が、自分の軸となって行きます。</a:t>
            </a:r>
            <a:endParaRPr/>
          </a:p>
          <a:p>
            <a:pPr indent="0" lvl="0" marL="0" rtl="0" algn="l">
              <a:lnSpc>
                <a:spcPct val="110000"/>
              </a:lnSpc>
              <a:spcBef>
                <a:spcPts val="700"/>
              </a:spcBef>
              <a:spcAft>
                <a:spcPts val="0"/>
              </a:spcAft>
              <a:buSzPts val="2000"/>
              <a:buNone/>
            </a:pPr>
            <a:r>
              <a:t/>
            </a:r>
            <a:endParaRPr/>
          </a:p>
          <a:p>
            <a:pPr indent="-101600" lvl="0" marL="228600" rtl="0" algn="l">
              <a:lnSpc>
                <a:spcPct val="110000"/>
              </a:lnSpc>
              <a:spcBef>
                <a:spcPts val="700"/>
              </a:spcBef>
              <a:spcAft>
                <a:spcPts val="0"/>
              </a:spcAft>
              <a:buSzPts val="2000"/>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11" name="Shape 811"/>
        <p:cNvGrpSpPr/>
        <p:nvPr/>
      </p:nvGrpSpPr>
      <p:grpSpPr>
        <a:xfrm>
          <a:off x="0" y="0"/>
          <a:ext cx="0" cy="0"/>
          <a:chOff x="0" y="0"/>
          <a:chExt cx="0" cy="0"/>
        </a:xfrm>
      </p:grpSpPr>
      <p:sp>
        <p:nvSpPr>
          <p:cNvPr id="812" name="Google Shape;812;p54"/>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13" name="Google Shape;813;p54"/>
          <p:cNvSpPr txBox="1"/>
          <p:nvPr>
            <p:ph type="title"/>
          </p:nvPr>
        </p:nvSpPr>
        <p:spPr>
          <a:xfrm>
            <a:off x="1251678" y="949642"/>
            <a:ext cx="48824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700"/>
              <a:buFont typeface="Impact"/>
              <a:buNone/>
            </a:pPr>
            <a:r>
              <a:rPr lang="ja-JP" sz="4700"/>
              <a:t>結局、自分が</a:t>
            </a:r>
            <a:br>
              <a:rPr lang="ja-JP" sz="4700"/>
            </a:br>
            <a:r>
              <a:rPr lang="ja-JP" sz="4700"/>
              <a:t>最高の聞き手</a:t>
            </a:r>
            <a:endParaRPr/>
          </a:p>
        </p:txBody>
      </p:sp>
      <p:sp>
        <p:nvSpPr>
          <p:cNvPr id="814" name="Google Shape;814;p54"/>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15" name="Google Shape;815;p54"/>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猫の顔のcg&#10;&#10;AI 生成コンテンツは誤りを含む可能性があります。" id="816" name="Google Shape;816;p54"/>
          <p:cNvPicPr preferRelativeResize="0"/>
          <p:nvPr/>
        </p:nvPicPr>
        <p:blipFill rotWithShape="1">
          <a:blip r:embed="rId3">
            <a:alphaModFix/>
          </a:blip>
          <a:srcRect b="0" l="0" r="0" t="0"/>
          <a:stretch/>
        </p:blipFill>
        <p:spPr>
          <a:xfrm>
            <a:off x="7399261" y="1896887"/>
            <a:ext cx="3217333" cy="2662343"/>
          </a:xfrm>
          <a:prstGeom prst="rect">
            <a:avLst/>
          </a:prstGeom>
          <a:noFill/>
          <a:ln>
            <a:noFill/>
          </a:ln>
        </p:spPr>
      </p:pic>
      <p:grpSp>
        <p:nvGrpSpPr>
          <p:cNvPr id="817" name="Google Shape;817;p54"/>
          <p:cNvGrpSpPr/>
          <p:nvPr/>
        </p:nvGrpSpPr>
        <p:grpSpPr>
          <a:xfrm>
            <a:off x="1286835" y="2912045"/>
            <a:ext cx="4893750" cy="2722501"/>
            <a:chOff x="35157" y="245045"/>
            <a:chExt cx="4893750" cy="2722501"/>
          </a:xfrm>
        </p:grpSpPr>
        <p:sp>
          <p:nvSpPr>
            <p:cNvPr id="818" name="Google Shape;818;p54"/>
            <p:cNvSpPr/>
            <p:nvPr/>
          </p:nvSpPr>
          <p:spPr>
            <a:xfrm>
              <a:off x="473907" y="245045"/>
              <a:ext cx="1372500" cy="1372500"/>
            </a:xfrm>
            <a:prstGeom prst="round2DiagRect">
              <a:avLst>
                <a:gd fmla="val 29727" name="adj1"/>
                <a:gd fmla="val 0" name="adj2"/>
              </a:avLst>
            </a:prstGeom>
            <a:solidFill>
              <a:srgbClr val="45B1B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54"/>
            <p:cNvSpPr/>
            <p:nvPr/>
          </p:nvSpPr>
          <p:spPr>
            <a:xfrm>
              <a:off x="766407" y="537545"/>
              <a:ext cx="787500" cy="787500"/>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54"/>
            <p:cNvSpPr/>
            <p:nvPr/>
          </p:nvSpPr>
          <p:spPr>
            <a:xfrm>
              <a:off x="35157" y="2045046"/>
              <a:ext cx="2250000" cy="922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54"/>
            <p:cNvSpPr txBox="1"/>
            <p:nvPr/>
          </p:nvSpPr>
          <p:spPr>
            <a:xfrm>
              <a:off x="35157" y="2045046"/>
              <a:ext cx="2250000" cy="9225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dk1"/>
                </a:buClr>
                <a:buSzPts val="1100"/>
                <a:buFont typeface="Gill Sans"/>
                <a:buNone/>
              </a:pPr>
              <a:r>
                <a:rPr lang="ja-JP" sz="1100" cap="none">
                  <a:solidFill>
                    <a:schemeClr val="dk1"/>
                  </a:solidFill>
                  <a:latin typeface="Gill Sans"/>
                  <a:ea typeface="Gill Sans"/>
                  <a:cs typeface="Gill Sans"/>
                  <a:sym typeface="Gill Sans"/>
                </a:rPr>
                <a:t>理由１　</a:t>
              </a:r>
              <a:endParaRPr sz="1100">
                <a:solidFill>
                  <a:schemeClr val="dk1"/>
                </a:solidFill>
                <a:latin typeface="Gill Sans"/>
                <a:ea typeface="Gill Sans"/>
                <a:cs typeface="Gill Sans"/>
                <a:sym typeface="Gill Sans"/>
              </a:endParaRPr>
            </a:p>
            <a:p>
              <a:pPr indent="0" lvl="0" marL="0" marR="0" rtl="0" algn="ctr">
                <a:lnSpc>
                  <a:spcPct val="100000"/>
                </a:lnSpc>
                <a:spcBef>
                  <a:spcPts val="385"/>
                </a:spcBef>
                <a:spcAft>
                  <a:spcPts val="0"/>
                </a:spcAft>
                <a:buClr>
                  <a:schemeClr val="dk1"/>
                </a:buClr>
                <a:buSzPts val="1100"/>
                <a:buFont typeface="Gill Sans"/>
                <a:buNone/>
              </a:pPr>
              <a:r>
                <a:rPr lang="ja-JP" sz="1100" cap="none">
                  <a:solidFill>
                    <a:schemeClr val="dk1"/>
                  </a:solidFill>
                  <a:latin typeface="Gill Sans"/>
                  <a:ea typeface="Gill Sans"/>
                  <a:cs typeface="Gill Sans"/>
                  <a:sym typeface="Gill Sans"/>
                </a:rPr>
                <a:t>２４時間いつでも話を聞いてもらえる。</a:t>
              </a:r>
              <a:endParaRPr sz="1100">
                <a:solidFill>
                  <a:schemeClr val="dk1"/>
                </a:solidFill>
                <a:latin typeface="Gill Sans"/>
                <a:ea typeface="Gill Sans"/>
                <a:cs typeface="Gill Sans"/>
                <a:sym typeface="Gill Sans"/>
              </a:endParaRPr>
            </a:p>
          </p:txBody>
        </p:sp>
        <p:sp>
          <p:nvSpPr>
            <p:cNvPr id="822" name="Google Shape;822;p54"/>
            <p:cNvSpPr/>
            <p:nvPr/>
          </p:nvSpPr>
          <p:spPr>
            <a:xfrm>
              <a:off x="3117657" y="245045"/>
              <a:ext cx="1372500" cy="1372500"/>
            </a:xfrm>
            <a:prstGeom prst="round2DiagRect">
              <a:avLst>
                <a:gd fmla="val 29727" name="adj1"/>
                <a:gd fmla="val 0" name="adj2"/>
              </a:avLst>
            </a:prstGeom>
            <a:solidFill>
              <a:srgbClr val="45B1B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54"/>
            <p:cNvSpPr/>
            <p:nvPr/>
          </p:nvSpPr>
          <p:spPr>
            <a:xfrm>
              <a:off x="3410157" y="537545"/>
              <a:ext cx="787500" cy="787500"/>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54"/>
            <p:cNvSpPr/>
            <p:nvPr/>
          </p:nvSpPr>
          <p:spPr>
            <a:xfrm>
              <a:off x="2678907" y="2045046"/>
              <a:ext cx="2250000" cy="922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54"/>
            <p:cNvSpPr txBox="1"/>
            <p:nvPr/>
          </p:nvSpPr>
          <p:spPr>
            <a:xfrm>
              <a:off x="2678907" y="2045046"/>
              <a:ext cx="2250000" cy="9225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dk1"/>
                </a:buClr>
                <a:buSzPts val="1100"/>
                <a:buFont typeface="Gill Sans"/>
                <a:buNone/>
              </a:pPr>
              <a:r>
                <a:rPr lang="ja-JP" sz="1100" cap="none">
                  <a:solidFill>
                    <a:schemeClr val="dk1"/>
                  </a:solidFill>
                  <a:latin typeface="Gill Sans"/>
                  <a:ea typeface="Gill Sans"/>
                  <a:cs typeface="Gill Sans"/>
                  <a:sym typeface="Gill Sans"/>
                </a:rPr>
                <a:t>理由２　</a:t>
              </a:r>
              <a:endParaRPr sz="1100">
                <a:solidFill>
                  <a:schemeClr val="dk1"/>
                </a:solidFill>
                <a:latin typeface="Gill Sans"/>
                <a:ea typeface="Gill Sans"/>
                <a:cs typeface="Gill Sans"/>
                <a:sym typeface="Gill Sans"/>
              </a:endParaRPr>
            </a:p>
            <a:p>
              <a:pPr indent="0" lvl="0" marL="0" marR="0" rtl="0" algn="ctr">
                <a:lnSpc>
                  <a:spcPct val="100000"/>
                </a:lnSpc>
                <a:spcBef>
                  <a:spcPts val="385"/>
                </a:spcBef>
                <a:spcAft>
                  <a:spcPts val="0"/>
                </a:spcAft>
                <a:buClr>
                  <a:schemeClr val="dk1"/>
                </a:buClr>
                <a:buSzPts val="1100"/>
                <a:buFont typeface="Gill Sans"/>
                <a:buNone/>
              </a:pPr>
              <a:r>
                <a:rPr lang="ja-JP" sz="1100" cap="none">
                  <a:solidFill>
                    <a:schemeClr val="dk1"/>
                  </a:solidFill>
                  <a:latin typeface="Gill Sans"/>
                  <a:ea typeface="Gill Sans"/>
                  <a:cs typeface="Gill Sans"/>
                  <a:sym typeface="Gill Sans"/>
                </a:rPr>
                <a:t>本当の自分をさらけ出せる</a:t>
              </a:r>
              <a:endParaRPr sz="1100">
                <a:solidFill>
                  <a:schemeClr val="dk1"/>
                </a:solidFill>
                <a:latin typeface="Gill Sans"/>
                <a:ea typeface="Gill Sans"/>
                <a:cs typeface="Gill Sans"/>
                <a:sym typeface="Gill Sans"/>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9" name="Shape 829"/>
        <p:cNvGrpSpPr/>
        <p:nvPr/>
      </p:nvGrpSpPr>
      <p:grpSpPr>
        <a:xfrm>
          <a:off x="0" y="0"/>
          <a:ext cx="0" cy="0"/>
          <a:chOff x="0" y="0"/>
          <a:chExt cx="0" cy="0"/>
        </a:xfrm>
      </p:grpSpPr>
      <p:sp>
        <p:nvSpPr>
          <p:cNvPr id="830" name="Google Shape;830;p5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31" name="Google Shape;831;p55"/>
          <p:cNvSpPr txBox="1"/>
          <p:nvPr>
            <p:ph type="title"/>
          </p:nvPr>
        </p:nvSpPr>
        <p:spPr>
          <a:xfrm>
            <a:off x="1251678" y="793868"/>
            <a:ext cx="10178322" cy="1492132"/>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sz="4700"/>
              <a:t>こうやって自分の話を聞いていく。</a:t>
            </a:r>
            <a:br>
              <a:rPr lang="ja-JP" sz="4700"/>
            </a:br>
            <a:r>
              <a:rPr lang="ja-JP" sz="4700"/>
              <a:t>自分の中にもう一人作り、</a:t>
            </a:r>
            <a:br>
              <a:rPr lang="ja-JP" sz="4700"/>
            </a:br>
            <a:r>
              <a:rPr lang="ja-JP" sz="4700"/>
              <a:t>脳内会議をする。</a:t>
            </a:r>
            <a:endParaRPr/>
          </a:p>
        </p:txBody>
      </p:sp>
      <p:sp>
        <p:nvSpPr>
          <p:cNvPr id="832" name="Google Shape;832;p55"/>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33" name="Google Shape;833;p55"/>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834" name="Google Shape;834;p55"/>
          <p:cNvGrpSpPr/>
          <p:nvPr/>
        </p:nvGrpSpPr>
        <p:grpSpPr>
          <a:xfrm>
            <a:off x="1250950" y="3128764"/>
            <a:ext cx="10179049" cy="1908571"/>
            <a:chOff x="0" y="842764"/>
            <a:chExt cx="10179049" cy="1908571"/>
          </a:xfrm>
        </p:grpSpPr>
        <p:sp>
          <p:nvSpPr>
            <p:cNvPr id="835" name="Google Shape;835;p55"/>
            <p:cNvSpPr/>
            <p:nvPr/>
          </p:nvSpPr>
          <p:spPr>
            <a:xfrm>
              <a:off x="0" y="842764"/>
              <a:ext cx="3180953" cy="1908571"/>
            </a:xfrm>
            <a:prstGeom prst="rect">
              <a:avLst/>
            </a:prstGeom>
            <a:solidFill>
              <a:srgbClr val="D26D66"/>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55"/>
            <p:cNvSpPr txBox="1"/>
            <p:nvPr/>
          </p:nvSpPr>
          <p:spPr>
            <a:xfrm>
              <a:off x="0"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コツ１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「出来事→感じたこと」の順番で聞く。</a:t>
              </a:r>
              <a:endParaRPr sz="2200">
                <a:solidFill>
                  <a:schemeClr val="lt1"/>
                </a:solidFill>
                <a:latin typeface="Gill Sans"/>
                <a:ea typeface="Gill Sans"/>
                <a:cs typeface="Gill Sans"/>
                <a:sym typeface="Gill Sans"/>
              </a:endParaRPr>
            </a:p>
          </p:txBody>
        </p:sp>
        <p:sp>
          <p:nvSpPr>
            <p:cNvPr id="837" name="Google Shape;837;p55"/>
            <p:cNvSpPr/>
            <p:nvPr/>
          </p:nvSpPr>
          <p:spPr>
            <a:xfrm>
              <a:off x="3499048" y="842764"/>
              <a:ext cx="3180953" cy="1908571"/>
            </a:xfrm>
            <a:prstGeom prst="rect">
              <a:avLst/>
            </a:prstGeom>
            <a:solidFill>
              <a:srgbClr val="5FAE98"/>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55"/>
            <p:cNvSpPr txBox="1"/>
            <p:nvPr/>
          </p:nvSpPr>
          <p:spPr>
            <a:xfrm>
              <a:off x="3499048"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コツ２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アドバイスをしようとしない。</a:t>
              </a:r>
              <a:endParaRPr sz="2200">
                <a:solidFill>
                  <a:schemeClr val="lt1"/>
                </a:solidFill>
                <a:latin typeface="Gill Sans"/>
                <a:ea typeface="Gill Sans"/>
                <a:cs typeface="Gill Sans"/>
                <a:sym typeface="Gill Sans"/>
              </a:endParaRPr>
            </a:p>
          </p:txBody>
        </p:sp>
        <p:sp>
          <p:nvSpPr>
            <p:cNvPr id="839" name="Google Shape;839;p55"/>
            <p:cNvSpPr/>
            <p:nvPr/>
          </p:nvSpPr>
          <p:spPr>
            <a:xfrm>
              <a:off x="6998096" y="842764"/>
              <a:ext cx="3180953" cy="1908571"/>
            </a:xfrm>
            <a:prstGeom prst="rect">
              <a:avLst/>
            </a:prstGeom>
            <a:solidFill>
              <a:srgbClr val="7F62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55"/>
            <p:cNvSpPr txBox="1"/>
            <p:nvPr/>
          </p:nvSpPr>
          <p:spPr>
            <a:xfrm>
              <a:off x="6998096"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コツ３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言葉の意味を深める問いかけ。</a:t>
              </a:r>
              <a:endParaRPr sz="2200">
                <a:solidFill>
                  <a:schemeClr val="lt1"/>
                </a:solidFill>
                <a:latin typeface="Gill Sans"/>
                <a:ea typeface="Gill Sans"/>
                <a:cs typeface="Gill Sans"/>
                <a:sym typeface="Gill Sans"/>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56"/>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コツ１「出来事→感じたこと」の順番で聞く。</a:t>
            </a:r>
            <a:br>
              <a:rPr lang="ja-JP"/>
            </a:br>
            <a:endParaRPr/>
          </a:p>
        </p:txBody>
      </p:sp>
      <p:sp>
        <p:nvSpPr>
          <p:cNvPr id="846" name="Google Shape;846;p56"/>
          <p:cNvSpPr txBox="1"/>
          <p:nvPr>
            <p:ph idx="1" type="body"/>
          </p:nvPr>
        </p:nvSpPr>
        <p:spPr>
          <a:xfrm rot="5400000">
            <a:off x="3890453" y="-912716"/>
            <a:ext cx="5085708" cy="10178322"/>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1400"/>
              <a:buChar char="•"/>
            </a:pPr>
            <a:r>
              <a:rPr lang="ja-JP" sz="1400"/>
              <a:t>「新しい会社名を提案して欲しい」</a:t>
            </a:r>
            <a:endParaRPr sz="1400"/>
          </a:p>
          <a:p>
            <a:pPr indent="-228600" lvl="0" marL="228600" rtl="0" algn="l">
              <a:lnSpc>
                <a:spcPct val="110000"/>
              </a:lnSpc>
              <a:spcBef>
                <a:spcPts val="700"/>
              </a:spcBef>
              <a:spcAft>
                <a:spcPts val="0"/>
              </a:spcAft>
              <a:buSzPts val="1400"/>
              <a:buChar char="•"/>
            </a:pPr>
            <a:r>
              <a:rPr lang="ja-JP" sz="1400"/>
              <a:t>Ａ（コピーライター）</a:t>
            </a:r>
            <a:endParaRPr sz="1400"/>
          </a:p>
          <a:p>
            <a:pPr indent="-228600" lvl="0" marL="228600" rtl="0" algn="l">
              <a:lnSpc>
                <a:spcPct val="110000"/>
              </a:lnSpc>
              <a:spcBef>
                <a:spcPts val="700"/>
              </a:spcBef>
              <a:spcAft>
                <a:spcPts val="0"/>
              </a:spcAft>
              <a:buSzPts val="1400"/>
              <a:buChar char="•"/>
            </a:pPr>
            <a:r>
              <a:rPr lang="ja-JP" sz="1400"/>
              <a:t>Ｆ（依頼主社長）</a:t>
            </a:r>
            <a:endParaRPr sz="1400"/>
          </a:p>
          <a:p>
            <a:pPr indent="0" lvl="0" marL="0" rtl="0" algn="l">
              <a:lnSpc>
                <a:spcPct val="110000"/>
              </a:lnSpc>
              <a:spcBef>
                <a:spcPts val="700"/>
              </a:spcBef>
              <a:spcAft>
                <a:spcPts val="0"/>
              </a:spcAft>
              <a:buSzPts val="1400"/>
              <a:buNone/>
            </a:pPr>
            <a:r>
              <a:rPr lang="ja-JP" sz="1400"/>
              <a:t>Ａどんな会社名が良いですか？</a:t>
            </a:r>
            <a:endParaRPr sz="1400"/>
          </a:p>
          <a:p>
            <a:pPr indent="0" lvl="0" marL="0" rtl="0" algn="l">
              <a:lnSpc>
                <a:spcPct val="110000"/>
              </a:lnSpc>
              <a:spcBef>
                <a:spcPts val="700"/>
              </a:spcBef>
              <a:spcAft>
                <a:spcPts val="0"/>
              </a:spcAft>
              <a:buSzPts val="1400"/>
              <a:buNone/>
            </a:pPr>
            <a:r>
              <a:rPr lang="ja-JP" sz="1400"/>
              <a:t>Ｆやっぱりかっこいいのが良いです。</a:t>
            </a:r>
            <a:endParaRPr sz="1400"/>
          </a:p>
          <a:p>
            <a:pPr indent="0" lvl="0" marL="0" rtl="0" algn="l">
              <a:lnSpc>
                <a:spcPct val="110000"/>
              </a:lnSpc>
              <a:spcBef>
                <a:spcPts val="700"/>
              </a:spcBef>
              <a:spcAft>
                <a:spcPts val="0"/>
              </a:spcAft>
              <a:buSzPts val="1400"/>
              <a:buNone/>
            </a:pPr>
            <a:r>
              <a:rPr lang="ja-JP" sz="1400"/>
              <a:t>Ａかっこいいって、どういうことですか？</a:t>
            </a:r>
            <a:endParaRPr sz="1400"/>
          </a:p>
          <a:p>
            <a:pPr indent="0" lvl="0" marL="0" rtl="0" algn="l">
              <a:lnSpc>
                <a:spcPct val="110000"/>
              </a:lnSpc>
              <a:spcBef>
                <a:spcPts val="700"/>
              </a:spcBef>
              <a:spcAft>
                <a:spcPts val="0"/>
              </a:spcAft>
              <a:buSzPts val="1400"/>
              <a:buNone/>
            </a:pPr>
            <a:r>
              <a:rPr lang="ja-JP" sz="1400"/>
              <a:t>Ｆそうだなシンプルってことかな</a:t>
            </a:r>
            <a:endParaRPr sz="1400"/>
          </a:p>
          <a:p>
            <a:pPr indent="0" lvl="0" marL="0" rtl="0" algn="l">
              <a:lnSpc>
                <a:spcPct val="110000"/>
              </a:lnSpc>
              <a:spcBef>
                <a:spcPts val="700"/>
              </a:spcBef>
              <a:spcAft>
                <a:spcPts val="0"/>
              </a:spcAft>
              <a:buSzPts val="1400"/>
              <a:buNone/>
            </a:pPr>
            <a:r>
              <a:rPr lang="ja-JP" sz="1400"/>
              <a:t>Ａシンプルとは、短いとか、わかりやすいとかですか？</a:t>
            </a:r>
            <a:endParaRPr sz="1400"/>
          </a:p>
          <a:p>
            <a:pPr indent="0" lvl="0" marL="0" rtl="0" algn="l">
              <a:lnSpc>
                <a:spcPct val="110000"/>
              </a:lnSpc>
              <a:spcBef>
                <a:spcPts val="700"/>
              </a:spcBef>
              <a:spcAft>
                <a:spcPts val="0"/>
              </a:spcAft>
              <a:buSzPts val="1400"/>
              <a:buNone/>
            </a:pPr>
            <a:r>
              <a:rPr lang="ja-JP" sz="1400"/>
              <a:t>Ｆそれもいいですが、やっぱり言いやすいのがいいですね。</a:t>
            </a:r>
            <a:endParaRPr sz="1400"/>
          </a:p>
          <a:p>
            <a:pPr indent="0" lvl="0" marL="0" rtl="0" algn="l">
              <a:lnSpc>
                <a:spcPct val="110000"/>
              </a:lnSpc>
              <a:spcBef>
                <a:spcPts val="700"/>
              </a:spcBef>
              <a:spcAft>
                <a:spcPts val="0"/>
              </a:spcAft>
              <a:buSzPts val="1400"/>
              <a:buNone/>
            </a:pPr>
            <a:r>
              <a:rPr lang="ja-JP" sz="1400"/>
              <a:t>Ａ言いやすい。ちなみにどういうときに言いやすい会社名が良いと思われますか？</a:t>
            </a:r>
            <a:endParaRPr sz="1400"/>
          </a:p>
          <a:p>
            <a:pPr indent="0" lvl="0" marL="0" rtl="0" algn="l">
              <a:lnSpc>
                <a:spcPct val="110000"/>
              </a:lnSpc>
              <a:spcBef>
                <a:spcPts val="700"/>
              </a:spcBef>
              <a:spcAft>
                <a:spcPts val="0"/>
              </a:spcAft>
              <a:buSzPts val="1400"/>
              <a:buNone/>
            </a:pPr>
            <a:r>
              <a:rPr lang="ja-JP" sz="1400"/>
              <a:t>Ｆ例えば、電話の時ですね。</a:t>
            </a:r>
            <a:endParaRPr sz="1400"/>
          </a:p>
          <a:p>
            <a:pPr indent="0" lvl="0" marL="0" rtl="0" algn="l">
              <a:lnSpc>
                <a:spcPct val="110000"/>
              </a:lnSpc>
              <a:spcBef>
                <a:spcPts val="700"/>
              </a:spcBef>
              <a:spcAft>
                <a:spcPts val="0"/>
              </a:spcAft>
              <a:buSzPts val="1400"/>
              <a:buNone/>
            </a:pPr>
            <a:r>
              <a:rPr lang="ja-JP" sz="1400"/>
              <a:t>Ａ電話の時？</a:t>
            </a:r>
            <a:endParaRPr sz="1400"/>
          </a:p>
          <a:p>
            <a:pPr indent="0" lvl="0" marL="0" rtl="0" algn="l">
              <a:lnSpc>
                <a:spcPct val="110000"/>
              </a:lnSpc>
              <a:spcBef>
                <a:spcPts val="700"/>
              </a:spcBef>
              <a:spcAft>
                <a:spcPts val="0"/>
              </a:spcAft>
              <a:buSzPts val="1400"/>
              <a:buNone/>
            </a:pPr>
            <a:r>
              <a:rPr lang="ja-JP" sz="1400"/>
              <a:t>Ｆ電話をとるとき必ず会社名を言うでしょ。「〇〇の△△です」って。</a:t>
            </a:r>
            <a:endParaRPr sz="1400"/>
          </a:p>
          <a:p>
            <a:pPr indent="0" lvl="0" marL="0" rtl="0" algn="l">
              <a:lnSpc>
                <a:spcPct val="110000"/>
              </a:lnSpc>
              <a:spcBef>
                <a:spcPts val="700"/>
              </a:spcBef>
              <a:spcAft>
                <a:spcPts val="0"/>
              </a:spcAft>
              <a:buSzPts val="1400"/>
              <a:buNone/>
            </a:pPr>
            <a:r>
              <a:rPr lang="ja-JP" sz="1400"/>
              <a:t>Ａそうですね</a:t>
            </a:r>
            <a:endParaRPr sz="1400"/>
          </a:p>
          <a:p>
            <a:pPr indent="0" lvl="0" marL="0" rtl="0" algn="l">
              <a:lnSpc>
                <a:spcPct val="110000"/>
              </a:lnSpc>
              <a:spcBef>
                <a:spcPts val="700"/>
              </a:spcBef>
              <a:spcAft>
                <a:spcPts val="0"/>
              </a:spcAft>
              <a:buSzPts val="1400"/>
              <a:buNone/>
            </a:pPr>
            <a:r>
              <a:rPr lang="ja-JP" sz="1400"/>
              <a:t>Ｆ長い名前だといちいち言うのが大変じゃないですか。実は。前の会社の名前が長くて、頭文字をとって省略して使っていたんです。</a:t>
            </a:r>
            <a:endParaRPr sz="1400"/>
          </a:p>
          <a:p>
            <a:pPr indent="0" lvl="0" marL="0" rtl="0" algn="l">
              <a:lnSpc>
                <a:spcPct val="110000"/>
              </a:lnSpc>
              <a:spcBef>
                <a:spcPts val="700"/>
              </a:spcBef>
              <a:spcAft>
                <a:spcPts val="0"/>
              </a:spcAft>
              <a:buSzPts val="1400"/>
              <a:buNone/>
            </a:pPr>
            <a:r>
              <a:rPr lang="ja-JP" sz="1400"/>
              <a:t>Ａなるほど。</a:t>
            </a:r>
            <a:endParaRPr sz="1400"/>
          </a:p>
          <a:p>
            <a:pPr indent="0" lvl="0" marL="0" rtl="0" algn="l">
              <a:lnSpc>
                <a:spcPct val="110000"/>
              </a:lnSpc>
              <a:spcBef>
                <a:spcPts val="700"/>
              </a:spcBef>
              <a:spcAft>
                <a:spcPts val="0"/>
              </a:spcAft>
              <a:buSzPts val="1400"/>
              <a:buNone/>
            </a:pPr>
            <a:r>
              <a:rPr lang="ja-JP" sz="1400"/>
              <a:t>Ｆだから今回の会社名は、ひと息で言えるくらいのものが良いなと</a:t>
            </a:r>
            <a:endParaRPr sz="1400"/>
          </a:p>
          <a:p>
            <a:pPr indent="0" lvl="0" marL="0" rtl="0" algn="l">
              <a:lnSpc>
                <a:spcPct val="110000"/>
              </a:lnSpc>
              <a:spcBef>
                <a:spcPts val="700"/>
              </a:spcBef>
              <a:spcAft>
                <a:spcPts val="0"/>
              </a:spcAft>
              <a:buSzPts val="1400"/>
              <a:buNone/>
            </a:pPr>
            <a:r>
              <a:rPr lang="ja-JP" sz="1400"/>
              <a:t>Ａかっこいいというよりも短くて言いやすいということですね。</a:t>
            </a:r>
            <a:endParaRPr sz="1400"/>
          </a:p>
          <a:p>
            <a:pPr indent="0" lvl="0" marL="0" rtl="0" algn="l">
              <a:lnSpc>
                <a:spcPct val="110000"/>
              </a:lnSpc>
              <a:spcBef>
                <a:spcPts val="700"/>
              </a:spcBef>
              <a:spcAft>
                <a:spcPts val="0"/>
              </a:spcAft>
              <a:buSzPts val="1400"/>
              <a:buNone/>
            </a:pPr>
            <a:r>
              <a:rPr lang="ja-JP" sz="1400"/>
              <a:t>Ｆぜひそれでお願いします。</a:t>
            </a:r>
            <a:endParaRPr sz="1400"/>
          </a:p>
          <a:p>
            <a:pPr indent="0" lvl="0" marL="0" rtl="0" algn="l">
              <a:lnSpc>
                <a:spcPct val="110000"/>
              </a:lnSpc>
              <a:spcBef>
                <a:spcPts val="700"/>
              </a:spcBef>
              <a:spcAft>
                <a:spcPts val="0"/>
              </a:spcAft>
              <a:buSzPts val="1400"/>
              <a:buNone/>
            </a:pPr>
            <a:r>
              <a:t/>
            </a:r>
            <a:endParaRPr sz="1400"/>
          </a:p>
          <a:p>
            <a:pPr indent="0" lvl="0" marL="0" rtl="0" algn="l">
              <a:lnSpc>
                <a:spcPct val="110000"/>
              </a:lnSpc>
              <a:spcBef>
                <a:spcPts val="700"/>
              </a:spcBef>
              <a:spcAft>
                <a:spcPts val="0"/>
              </a:spcAft>
              <a:buSzPts val="2000"/>
              <a:buNone/>
            </a:pPr>
            <a:r>
              <a:rPr lang="ja-JP"/>
              <a:t>という風にはじめと変わっていきます。</a:t>
            </a:r>
            <a:endParaRPr/>
          </a:p>
          <a:p>
            <a:pPr indent="0" lvl="0" marL="0" rtl="0" algn="l">
              <a:lnSpc>
                <a:spcPct val="110000"/>
              </a:lnSpc>
              <a:spcBef>
                <a:spcPts val="700"/>
              </a:spcBef>
              <a:spcAft>
                <a:spcPts val="0"/>
              </a:spcAft>
              <a:buSzPts val="2000"/>
              <a:buNone/>
            </a:pPr>
            <a:r>
              <a:rPr lang="ja-JP"/>
              <a:t>抽象的な話からより具体的にするには、出来事から感じたことと聞くとより具体的になって行きます。</a:t>
            </a:r>
            <a:endParaRPr/>
          </a:p>
          <a:p>
            <a:pPr indent="0" lvl="0" marL="0" rtl="0" algn="l">
              <a:lnSpc>
                <a:spcPct val="110000"/>
              </a:lnSpc>
              <a:spcBef>
                <a:spcPts val="700"/>
              </a:spcBef>
              <a:spcAft>
                <a:spcPts val="0"/>
              </a:spcAft>
              <a:buSzPts val="1400"/>
              <a:buNone/>
            </a:pPr>
            <a:r>
              <a:t/>
            </a:r>
            <a:endParaRPr sz="1400"/>
          </a:p>
          <a:p>
            <a:pPr indent="0" lvl="0" marL="0" rtl="0" algn="l">
              <a:lnSpc>
                <a:spcPct val="110000"/>
              </a:lnSpc>
              <a:spcBef>
                <a:spcPts val="700"/>
              </a:spcBef>
              <a:spcAft>
                <a:spcPts val="0"/>
              </a:spcAft>
              <a:buSzPts val="2000"/>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57"/>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コツ２　</a:t>
            </a:r>
            <a:br>
              <a:rPr lang="ja-JP"/>
            </a:br>
            <a:r>
              <a:rPr lang="ja-JP"/>
              <a:t>アドバイスをしようとしない。</a:t>
            </a:r>
            <a:br>
              <a:rPr lang="ja-JP"/>
            </a:br>
            <a:endParaRPr/>
          </a:p>
        </p:txBody>
      </p:sp>
      <p:sp>
        <p:nvSpPr>
          <p:cNvPr id="853" name="Google Shape;853;p57"/>
          <p:cNvSpPr txBox="1"/>
          <p:nvPr>
            <p:ph idx="1" type="body"/>
          </p:nvPr>
        </p:nvSpPr>
        <p:spPr>
          <a:xfrm rot="5400000">
            <a:off x="4544044" y="-1006365"/>
            <a:ext cx="3593591" cy="10178322"/>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1400"/>
              <a:buChar char="•"/>
            </a:pPr>
            <a:r>
              <a:rPr lang="ja-JP" sz="1400"/>
              <a:t>Ｇ自分　</a:t>
            </a:r>
            <a:endParaRPr sz="1400"/>
          </a:p>
          <a:p>
            <a:pPr indent="-228600" lvl="0" marL="228600" rtl="0" algn="l">
              <a:lnSpc>
                <a:spcPct val="110000"/>
              </a:lnSpc>
              <a:spcBef>
                <a:spcPts val="700"/>
              </a:spcBef>
              <a:spcAft>
                <a:spcPts val="0"/>
              </a:spcAft>
              <a:buSzPts val="1400"/>
              <a:buChar char="•"/>
            </a:pPr>
            <a:r>
              <a:rPr lang="ja-JP" sz="1400"/>
              <a:t>Ｈもう一人の自分</a:t>
            </a:r>
            <a:endParaRPr sz="1400"/>
          </a:p>
          <a:p>
            <a:pPr indent="-139700" lvl="0" marL="228600" rtl="0" algn="l">
              <a:lnSpc>
                <a:spcPct val="110000"/>
              </a:lnSpc>
              <a:spcBef>
                <a:spcPts val="700"/>
              </a:spcBef>
              <a:spcAft>
                <a:spcPts val="0"/>
              </a:spcAft>
              <a:buSzPts val="1400"/>
              <a:buNone/>
            </a:pPr>
            <a:r>
              <a:t/>
            </a:r>
            <a:endParaRPr sz="1400"/>
          </a:p>
          <a:p>
            <a:pPr indent="0" lvl="0" marL="0" rtl="0" algn="l">
              <a:lnSpc>
                <a:spcPct val="110000"/>
              </a:lnSpc>
              <a:spcBef>
                <a:spcPts val="700"/>
              </a:spcBef>
              <a:spcAft>
                <a:spcPts val="0"/>
              </a:spcAft>
              <a:buSzPts val="1400"/>
              <a:buNone/>
            </a:pPr>
            <a:r>
              <a:rPr lang="ja-JP" sz="1400"/>
              <a:t>Ｇ最近、あの上司といるとストレスがたまるんだよね。</a:t>
            </a:r>
            <a:endParaRPr sz="1400"/>
          </a:p>
          <a:p>
            <a:pPr indent="0" lvl="0" marL="0" rtl="0" algn="l">
              <a:lnSpc>
                <a:spcPct val="110000"/>
              </a:lnSpc>
              <a:spcBef>
                <a:spcPts val="700"/>
              </a:spcBef>
              <a:spcAft>
                <a:spcPts val="0"/>
              </a:spcAft>
              <a:buSzPts val="1400"/>
              <a:buNone/>
            </a:pPr>
            <a:r>
              <a:rPr lang="ja-JP" sz="1400"/>
              <a:t>Ｈそうなんだ、大変だ。</a:t>
            </a:r>
            <a:endParaRPr sz="1400"/>
          </a:p>
          <a:p>
            <a:pPr indent="0" lvl="0" marL="0" rtl="0" algn="l">
              <a:lnSpc>
                <a:spcPct val="110000"/>
              </a:lnSpc>
              <a:spcBef>
                <a:spcPts val="700"/>
              </a:spcBef>
              <a:spcAft>
                <a:spcPts val="0"/>
              </a:spcAft>
              <a:buSzPts val="1400"/>
              <a:buNone/>
            </a:pPr>
            <a:r>
              <a:rPr lang="ja-JP" sz="1400"/>
              <a:t>Ｇ会社に行くのも、なんか嫌になっちゃって。</a:t>
            </a:r>
            <a:endParaRPr sz="1400"/>
          </a:p>
          <a:p>
            <a:pPr indent="0" lvl="0" marL="0" rtl="0" algn="l">
              <a:lnSpc>
                <a:spcPct val="110000"/>
              </a:lnSpc>
              <a:spcBef>
                <a:spcPts val="700"/>
              </a:spcBef>
              <a:spcAft>
                <a:spcPts val="0"/>
              </a:spcAft>
              <a:buSzPts val="1400"/>
              <a:buNone/>
            </a:pPr>
            <a:r>
              <a:rPr lang="ja-JP" sz="1400"/>
              <a:t>Ｈあんまり無理しない方がいいよ。</a:t>
            </a:r>
            <a:endParaRPr sz="1400"/>
          </a:p>
          <a:p>
            <a:pPr indent="0" lvl="0" marL="0" rtl="0" algn="l">
              <a:lnSpc>
                <a:spcPct val="110000"/>
              </a:lnSpc>
              <a:spcBef>
                <a:spcPts val="700"/>
              </a:spcBef>
              <a:spcAft>
                <a:spcPts val="0"/>
              </a:spcAft>
              <a:buSzPts val="1400"/>
              <a:buNone/>
            </a:pPr>
            <a:r>
              <a:rPr lang="ja-JP" sz="1400"/>
              <a:t>Ｇありがとう。もうどうしたらいいのかわからなくて…</a:t>
            </a:r>
            <a:endParaRPr/>
          </a:p>
          <a:p>
            <a:pPr indent="0" lvl="0" marL="0" rtl="0" algn="l">
              <a:lnSpc>
                <a:spcPct val="110000"/>
              </a:lnSpc>
              <a:spcBef>
                <a:spcPts val="700"/>
              </a:spcBef>
              <a:spcAft>
                <a:spcPts val="0"/>
              </a:spcAft>
              <a:buSzPts val="1400"/>
              <a:buNone/>
            </a:pPr>
            <a:r>
              <a:rPr lang="ja-JP" sz="1400"/>
              <a:t>Ｈいっそ部署を異動してみたら？</a:t>
            </a:r>
            <a:endParaRPr sz="1400"/>
          </a:p>
          <a:p>
            <a:pPr indent="0" lvl="0" marL="0" rtl="0" algn="l">
              <a:lnSpc>
                <a:spcPct val="110000"/>
              </a:lnSpc>
              <a:spcBef>
                <a:spcPts val="700"/>
              </a:spcBef>
              <a:spcAft>
                <a:spcPts val="0"/>
              </a:spcAft>
              <a:buSzPts val="1400"/>
              <a:buNone/>
            </a:pPr>
            <a:r>
              <a:rPr lang="ja-JP" sz="1400"/>
              <a:t>Ｇ異動⁉</a:t>
            </a:r>
            <a:endParaRPr/>
          </a:p>
          <a:p>
            <a:pPr indent="0" lvl="0" marL="0" rtl="0" algn="l">
              <a:lnSpc>
                <a:spcPct val="110000"/>
              </a:lnSpc>
              <a:spcBef>
                <a:spcPts val="700"/>
              </a:spcBef>
              <a:spcAft>
                <a:spcPts val="0"/>
              </a:spcAft>
              <a:buSzPts val="1400"/>
              <a:buNone/>
            </a:pPr>
            <a:r>
              <a:rPr lang="ja-JP" sz="1400"/>
              <a:t>Ｈそんなにストレスが溜まるなら、部署替えしてもらった方がいいよ。</a:t>
            </a:r>
            <a:endParaRPr sz="1400"/>
          </a:p>
          <a:p>
            <a:pPr indent="0" lvl="0" marL="0" rtl="0" algn="l">
              <a:lnSpc>
                <a:spcPct val="110000"/>
              </a:lnSpc>
              <a:spcBef>
                <a:spcPts val="700"/>
              </a:spcBef>
              <a:spcAft>
                <a:spcPts val="0"/>
              </a:spcAft>
              <a:buSzPts val="1400"/>
              <a:buNone/>
            </a:pPr>
            <a:r>
              <a:rPr lang="ja-JP" sz="1400"/>
              <a:t>Ｇたしかにそういう方法もあるか…</a:t>
            </a:r>
            <a:endParaRPr/>
          </a:p>
          <a:p>
            <a:pPr indent="0" lvl="0" marL="0" rtl="0" algn="l">
              <a:lnSpc>
                <a:spcPct val="110000"/>
              </a:lnSpc>
              <a:spcBef>
                <a:spcPts val="700"/>
              </a:spcBef>
              <a:spcAft>
                <a:spcPts val="0"/>
              </a:spcAft>
              <a:buSzPts val="1400"/>
              <a:buNone/>
            </a:pPr>
            <a:r>
              <a:rPr lang="ja-JP" sz="1400"/>
              <a:t>Ｈそうだよ、今度ほかの上司にそうだんしてみなよ</a:t>
            </a:r>
            <a:endParaRPr sz="1400"/>
          </a:p>
          <a:p>
            <a:pPr indent="0" lvl="0" marL="0" rtl="0" algn="l">
              <a:lnSpc>
                <a:spcPct val="110000"/>
              </a:lnSpc>
              <a:spcBef>
                <a:spcPts val="700"/>
              </a:spcBef>
              <a:spcAft>
                <a:spcPts val="0"/>
              </a:spcAft>
              <a:buSzPts val="1400"/>
              <a:buNone/>
            </a:pPr>
            <a:r>
              <a:rPr lang="ja-JP" sz="1400"/>
              <a:t>Ｇう、うん…</a:t>
            </a:r>
            <a:endParaRPr/>
          </a:p>
          <a:p>
            <a:pPr indent="0" lvl="0" marL="0" rtl="0" algn="l">
              <a:lnSpc>
                <a:spcPct val="110000"/>
              </a:lnSpc>
              <a:spcBef>
                <a:spcPts val="700"/>
              </a:spcBef>
              <a:spcAft>
                <a:spcPts val="0"/>
              </a:spcAft>
              <a:buSzPts val="1400"/>
              <a:buNone/>
            </a:pPr>
            <a:r>
              <a:t/>
            </a:r>
            <a:endParaRPr sz="1400"/>
          </a:p>
          <a:p>
            <a:pPr indent="0" lvl="0" marL="0" rtl="0" algn="l">
              <a:lnSpc>
                <a:spcPct val="110000"/>
              </a:lnSpc>
              <a:spcBef>
                <a:spcPts val="700"/>
              </a:spcBef>
              <a:spcAft>
                <a:spcPts val="0"/>
              </a:spcAft>
              <a:buSzPts val="1400"/>
              <a:buNone/>
            </a:pPr>
            <a:r>
              <a:t/>
            </a:r>
            <a:endParaRPr sz="1400"/>
          </a:p>
          <a:p>
            <a:pPr indent="0" lvl="0" marL="0" rtl="0" algn="l">
              <a:lnSpc>
                <a:spcPct val="110000"/>
              </a:lnSpc>
              <a:spcBef>
                <a:spcPts val="700"/>
              </a:spcBef>
              <a:spcAft>
                <a:spcPts val="0"/>
              </a:spcAft>
              <a:buSzPts val="2000"/>
              <a:buNone/>
            </a:pPr>
            <a:r>
              <a:rPr lang="ja-JP"/>
              <a:t>雑談では良いかもしれませんが言語化と言う点では、あまりよくありません。</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問いかけを変えると、会話の流れが変化します。</a:t>
            </a:r>
            <a:endParaRPr/>
          </a:p>
          <a:p>
            <a:pPr indent="0" lvl="0" marL="0" rtl="0" algn="l">
              <a:lnSpc>
                <a:spcPct val="110000"/>
              </a:lnSpc>
              <a:spcBef>
                <a:spcPts val="700"/>
              </a:spcBef>
              <a:spcAft>
                <a:spcPts val="0"/>
              </a:spcAft>
              <a:buSzPts val="2000"/>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sp>
        <p:nvSpPr>
          <p:cNvPr id="858" name="Google Shape;858;p58"/>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Impact"/>
              <a:buNone/>
            </a:pPr>
            <a:r>
              <a:rPr lang="ja-JP"/>
              <a:t>コツ２　</a:t>
            </a:r>
            <a:br>
              <a:rPr lang="ja-JP"/>
            </a:br>
            <a:r>
              <a:rPr lang="ja-JP"/>
              <a:t>アドバイスをしようとしない。</a:t>
            </a:r>
            <a:br>
              <a:rPr lang="ja-JP"/>
            </a:br>
            <a:endParaRPr/>
          </a:p>
        </p:txBody>
      </p:sp>
      <p:sp>
        <p:nvSpPr>
          <p:cNvPr id="859" name="Google Shape;859;p58"/>
          <p:cNvSpPr txBox="1"/>
          <p:nvPr>
            <p:ph idx="1" type="body"/>
          </p:nvPr>
        </p:nvSpPr>
        <p:spPr>
          <a:xfrm rot="5400000">
            <a:off x="4544044" y="-1006365"/>
            <a:ext cx="3593591" cy="10178322"/>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1400"/>
              <a:buChar char="•"/>
            </a:pPr>
            <a:r>
              <a:rPr lang="ja-JP" sz="1400"/>
              <a:t>Ｇ　自分　</a:t>
            </a:r>
            <a:endParaRPr sz="1400"/>
          </a:p>
          <a:p>
            <a:pPr indent="-228600" lvl="0" marL="228600" rtl="0" algn="l">
              <a:lnSpc>
                <a:spcPct val="110000"/>
              </a:lnSpc>
              <a:spcBef>
                <a:spcPts val="700"/>
              </a:spcBef>
              <a:spcAft>
                <a:spcPts val="0"/>
              </a:spcAft>
              <a:buSzPts val="1400"/>
              <a:buChar char="•"/>
            </a:pPr>
            <a:r>
              <a:rPr lang="ja-JP" sz="1400"/>
              <a:t>Ｈ　もう一人の自分</a:t>
            </a:r>
            <a:endParaRPr sz="1400"/>
          </a:p>
          <a:p>
            <a:pPr indent="0" lvl="0" marL="0" rtl="0" algn="l">
              <a:lnSpc>
                <a:spcPct val="110000"/>
              </a:lnSpc>
              <a:spcBef>
                <a:spcPts val="700"/>
              </a:spcBef>
              <a:spcAft>
                <a:spcPts val="0"/>
              </a:spcAft>
              <a:buSzPts val="1400"/>
              <a:buNone/>
            </a:pPr>
            <a:r>
              <a:rPr lang="ja-JP" sz="1400"/>
              <a:t>Ｇ最近、あの上司といるとストレスがたまるんだよね。</a:t>
            </a:r>
            <a:endParaRPr sz="1400"/>
          </a:p>
          <a:p>
            <a:pPr indent="0" lvl="0" marL="0" rtl="0" algn="l">
              <a:lnSpc>
                <a:spcPct val="110000"/>
              </a:lnSpc>
              <a:spcBef>
                <a:spcPts val="700"/>
              </a:spcBef>
              <a:spcAft>
                <a:spcPts val="0"/>
              </a:spcAft>
              <a:buSzPts val="1400"/>
              <a:buNone/>
            </a:pPr>
            <a:r>
              <a:rPr lang="ja-JP" sz="1400"/>
              <a:t>Ｈ最近、上司となにかあったの？</a:t>
            </a:r>
            <a:endParaRPr sz="1400"/>
          </a:p>
          <a:p>
            <a:pPr indent="0" lvl="0" marL="0" rtl="0" algn="l">
              <a:lnSpc>
                <a:spcPct val="110000"/>
              </a:lnSpc>
              <a:spcBef>
                <a:spcPts val="700"/>
              </a:spcBef>
              <a:spcAft>
                <a:spcPts val="0"/>
              </a:spcAft>
              <a:buSzPts val="1400"/>
              <a:buNone/>
            </a:pPr>
            <a:r>
              <a:rPr lang="ja-JP" sz="1400"/>
              <a:t>Ｇこの間も打ち合わせで。喧嘩みたいになっちゃって。</a:t>
            </a:r>
            <a:endParaRPr sz="1400"/>
          </a:p>
          <a:p>
            <a:pPr indent="0" lvl="0" marL="0" rtl="0" algn="l">
              <a:lnSpc>
                <a:spcPct val="110000"/>
              </a:lnSpc>
              <a:spcBef>
                <a:spcPts val="700"/>
              </a:spcBef>
              <a:spcAft>
                <a:spcPts val="0"/>
              </a:spcAft>
              <a:buSzPts val="1400"/>
              <a:buNone/>
            </a:pPr>
            <a:r>
              <a:rPr lang="ja-JP" sz="1400"/>
              <a:t>Ｈ喧嘩⁉なにがあったの？</a:t>
            </a:r>
            <a:endParaRPr sz="1400"/>
          </a:p>
          <a:p>
            <a:pPr indent="0" lvl="0" marL="0" rtl="0" algn="l">
              <a:lnSpc>
                <a:spcPct val="110000"/>
              </a:lnSpc>
              <a:spcBef>
                <a:spcPts val="700"/>
              </a:spcBef>
              <a:spcAft>
                <a:spcPts val="0"/>
              </a:spcAft>
              <a:buSzPts val="1400"/>
              <a:buNone/>
            </a:pPr>
            <a:r>
              <a:rPr lang="ja-JP" sz="1400"/>
              <a:t>Ｇ企画書を見てもらったんだけど、逆に自分の企画を押し付けてきて。</a:t>
            </a:r>
            <a:endParaRPr sz="1400"/>
          </a:p>
          <a:p>
            <a:pPr indent="0" lvl="0" marL="0" rtl="0" algn="l">
              <a:lnSpc>
                <a:spcPct val="110000"/>
              </a:lnSpc>
              <a:spcBef>
                <a:spcPts val="700"/>
              </a:spcBef>
              <a:spcAft>
                <a:spcPts val="0"/>
              </a:spcAft>
              <a:buSzPts val="1400"/>
              <a:buNone/>
            </a:pPr>
            <a:r>
              <a:rPr lang="ja-JP" sz="1400"/>
              <a:t>Ｈ企画を押し付けてきた？</a:t>
            </a:r>
            <a:endParaRPr sz="1400"/>
          </a:p>
          <a:p>
            <a:pPr indent="0" lvl="0" marL="0" rtl="0" algn="l">
              <a:lnSpc>
                <a:spcPct val="110000"/>
              </a:lnSpc>
              <a:spcBef>
                <a:spcPts val="700"/>
              </a:spcBef>
              <a:spcAft>
                <a:spcPts val="0"/>
              </a:spcAft>
              <a:buSzPts val="1400"/>
              <a:buNone/>
            </a:pPr>
            <a:r>
              <a:rPr lang="ja-JP" sz="1400"/>
              <a:t>Ｇそう。うちの上司、いつも自分の企画を通そうとして…</a:t>
            </a:r>
            <a:endParaRPr/>
          </a:p>
          <a:p>
            <a:pPr indent="0" lvl="0" marL="0" rtl="0" algn="l">
              <a:lnSpc>
                <a:spcPct val="110000"/>
              </a:lnSpc>
              <a:spcBef>
                <a:spcPts val="700"/>
              </a:spcBef>
              <a:spcAft>
                <a:spcPts val="0"/>
              </a:spcAft>
              <a:buSzPts val="1400"/>
              <a:buNone/>
            </a:pPr>
            <a:r>
              <a:rPr lang="ja-JP" sz="1400"/>
              <a:t>Ｈそうなんだ…ちなみにっ企画を押し付けられて。</a:t>
            </a:r>
            <a:r>
              <a:rPr lang="ja-JP" sz="1400">
                <a:solidFill>
                  <a:srgbClr val="FF0000"/>
                </a:solidFill>
              </a:rPr>
              <a:t>どう感じたの？</a:t>
            </a:r>
            <a:endParaRPr sz="1400">
              <a:solidFill>
                <a:srgbClr val="FF0000"/>
              </a:solidFill>
            </a:endParaRPr>
          </a:p>
          <a:p>
            <a:pPr indent="0" lvl="0" marL="0" rtl="0" algn="l">
              <a:lnSpc>
                <a:spcPct val="110000"/>
              </a:lnSpc>
              <a:spcBef>
                <a:spcPts val="700"/>
              </a:spcBef>
              <a:spcAft>
                <a:spcPts val="0"/>
              </a:spcAft>
              <a:buSzPts val="1400"/>
              <a:buNone/>
            </a:pPr>
            <a:r>
              <a:rPr lang="ja-JP" sz="1400">
                <a:solidFill>
                  <a:schemeClr val="dk2"/>
                </a:solidFill>
              </a:rPr>
              <a:t>Ｇうーん。企画としてはよくできているのだよね</a:t>
            </a:r>
            <a:endParaRPr sz="1400">
              <a:solidFill>
                <a:schemeClr val="dk2"/>
              </a:solidFill>
            </a:endParaRPr>
          </a:p>
          <a:p>
            <a:pPr indent="0" lvl="0" marL="0" rtl="0" algn="l">
              <a:lnSpc>
                <a:spcPct val="110000"/>
              </a:lnSpc>
              <a:spcBef>
                <a:spcPts val="700"/>
              </a:spcBef>
              <a:spcAft>
                <a:spcPts val="0"/>
              </a:spcAft>
              <a:buSzPts val="1400"/>
              <a:buNone/>
            </a:pPr>
            <a:r>
              <a:rPr lang="ja-JP" sz="1400">
                <a:solidFill>
                  <a:schemeClr val="dk2"/>
                </a:solidFill>
              </a:rPr>
              <a:t>Ｈなるほど。企画としては納得できる部分もあるんだ。</a:t>
            </a:r>
            <a:endParaRPr sz="1400">
              <a:solidFill>
                <a:schemeClr val="dk2"/>
              </a:solidFill>
            </a:endParaRPr>
          </a:p>
          <a:p>
            <a:pPr indent="0" lvl="0" marL="0" rtl="0" algn="l">
              <a:lnSpc>
                <a:spcPct val="110000"/>
              </a:lnSpc>
              <a:spcBef>
                <a:spcPts val="700"/>
              </a:spcBef>
              <a:spcAft>
                <a:spcPts val="0"/>
              </a:spcAft>
              <a:buSzPts val="1400"/>
              <a:buNone/>
            </a:pPr>
            <a:r>
              <a:rPr lang="ja-JP" sz="1400">
                <a:solidFill>
                  <a:schemeClr val="dk2"/>
                </a:solidFill>
              </a:rPr>
              <a:t>Ｇだから、なおさら悔しいというか…でもあの言い方はないなって・</a:t>
            </a:r>
            <a:endParaRPr sz="1400">
              <a:solidFill>
                <a:schemeClr val="dk2"/>
              </a:solidFill>
            </a:endParaRPr>
          </a:p>
          <a:p>
            <a:pPr indent="0" lvl="0" marL="0" rtl="0" algn="l">
              <a:lnSpc>
                <a:spcPct val="110000"/>
              </a:lnSpc>
              <a:spcBef>
                <a:spcPts val="700"/>
              </a:spcBef>
              <a:spcAft>
                <a:spcPts val="0"/>
              </a:spcAft>
              <a:buSzPts val="1400"/>
              <a:buNone/>
            </a:pPr>
            <a:r>
              <a:rPr lang="ja-JP" sz="1400">
                <a:solidFill>
                  <a:schemeClr val="dk2"/>
                </a:solidFill>
              </a:rPr>
              <a:t>Ｈあの言い方…具体的には、なんて言われたの？</a:t>
            </a:r>
            <a:endParaRPr sz="1400">
              <a:solidFill>
                <a:schemeClr val="dk2"/>
              </a:solidFill>
            </a:endParaRPr>
          </a:p>
          <a:p>
            <a:pPr indent="0" lvl="0" marL="0" rtl="0" algn="l">
              <a:lnSpc>
                <a:spcPct val="110000"/>
              </a:lnSpc>
              <a:spcBef>
                <a:spcPts val="700"/>
              </a:spcBef>
              <a:spcAft>
                <a:spcPts val="0"/>
              </a:spcAft>
              <a:buSzPts val="1400"/>
              <a:buNone/>
            </a:pPr>
            <a:r>
              <a:t/>
            </a:r>
            <a:endParaRPr sz="1400">
              <a:solidFill>
                <a:schemeClr val="dk2"/>
              </a:solidFill>
            </a:endParaRPr>
          </a:p>
          <a:p>
            <a:pPr indent="0" lvl="0" marL="0" rtl="0" algn="l">
              <a:lnSpc>
                <a:spcPct val="110000"/>
              </a:lnSpc>
              <a:spcBef>
                <a:spcPts val="700"/>
              </a:spcBef>
              <a:spcAft>
                <a:spcPts val="0"/>
              </a:spcAft>
              <a:buSzPts val="2000"/>
              <a:buNone/>
            </a:pPr>
            <a:r>
              <a:rPr lang="ja-JP">
                <a:solidFill>
                  <a:schemeClr val="dk2"/>
                </a:solidFill>
              </a:rPr>
              <a:t>「できごと→感じたこと」の順で問いかけると言語化しやすい。</a:t>
            </a:r>
            <a:endParaRPr>
              <a:solidFill>
                <a:schemeClr val="dk2"/>
              </a:solidFill>
            </a:endParaRPr>
          </a:p>
          <a:p>
            <a:pPr indent="0" lvl="0" marL="0" rtl="0" algn="l">
              <a:lnSpc>
                <a:spcPct val="110000"/>
              </a:lnSpc>
              <a:spcBef>
                <a:spcPts val="700"/>
              </a:spcBef>
              <a:spcAft>
                <a:spcPts val="0"/>
              </a:spcAft>
              <a:buSzPts val="2000"/>
              <a:buNone/>
            </a:pPr>
            <a:r>
              <a:rPr lang="ja-JP">
                <a:solidFill>
                  <a:schemeClr val="dk2"/>
                </a:solidFill>
              </a:rPr>
              <a:t>アドバイスではなく、言語化とは「自分と話をする」ではなく、「</a:t>
            </a:r>
            <a:r>
              <a:rPr lang="ja-JP">
                <a:solidFill>
                  <a:srgbClr val="FF0000"/>
                </a:solidFill>
              </a:rPr>
              <a:t>自分の話を聞く</a:t>
            </a:r>
            <a:r>
              <a:rPr lang="ja-JP">
                <a:solidFill>
                  <a:schemeClr val="dk2"/>
                </a:solidFill>
              </a:rPr>
              <a:t>」</a:t>
            </a:r>
            <a:endParaRPr>
              <a:solidFill>
                <a:schemeClr val="dk2"/>
              </a:solidFill>
            </a:endParaRPr>
          </a:p>
          <a:p>
            <a:pPr indent="0" lvl="0" marL="0" rtl="0" algn="l">
              <a:lnSpc>
                <a:spcPct val="110000"/>
              </a:lnSpc>
              <a:spcBef>
                <a:spcPts val="700"/>
              </a:spcBef>
              <a:spcAft>
                <a:spcPts val="0"/>
              </a:spcAft>
              <a:buSzPts val="2000"/>
              <a:buNone/>
            </a:pPr>
            <a:r>
              <a:rPr lang="ja-JP">
                <a:solidFill>
                  <a:schemeClr val="dk2"/>
                </a:solidFill>
              </a:rPr>
              <a:t>モヤモヤの解消は聞くことに徹することです。</a:t>
            </a:r>
            <a:endParaRPr>
              <a:solidFill>
                <a:schemeClr val="dk2"/>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64" name="Shape 864"/>
        <p:cNvGrpSpPr/>
        <p:nvPr/>
      </p:nvGrpSpPr>
      <p:grpSpPr>
        <a:xfrm>
          <a:off x="0" y="0"/>
          <a:ext cx="0" cy="0"/>
          <a:chOff x="0" y="0"/>
          <a:chExt cx="0" cy="0"/>
        </a:xfrm>
      </p:grpSpPr>
      <p:sp>
        <p:nvSpPr>
          <p:cNvPr id="865" name="Google Shape;865;p5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66" name="Google Shape;866;p59"/>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700"/>
              <a:buFont typeface="Impact"/>
              <a:buNone/>
            </a:pPr>
            <a:r>
              <a:rPr lang="ja-JP" sz="4700"/>
              <a:t>自分の話を聞くことは、</a:t>
            </a:r>
            <a:br>
              <a:rPr lang="ja-JP" sz="4700"/>
            </a:br>
            <a:r>
              <a:rPr lang="ja-JP" sz="4700"/>
              <a:t>他人の話もよく聞ける。</a:t>
            </a:r>
            <a:endParaRPr/>
          </a:p>
        </p:txBody>
      </p:sp>
      <p:sp>
        <p:nvSpPr>
          <p:cNvPr id="867" name="Google Shape;867;p59"/>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68" name="Google Shape;868;p59"/>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869" name="Google Shape;869;p59"/>
          <p:cNvGrpSpPr/>
          <p:nvPr/>
        </p:nvGrpSpPr>
        <p:grpSpPr>
          <a:xfrm>
            <a:off x="1250950" y="3128764"/>
            <a:ext cx="10179049" cy="1908571"/>
            <a:chOff x="0" y="842764"/>
            <a:chExt cx="10179049" cy="1908571"/>
          </a:xfrm>
        </p:grpSpPr>
        <p:sp>
          <p:nvSpPr>
            <p:cNvPr id="870" name="Google Shape;870;p59"/>
            <p:cNvSpPr/>
            <p:nvPr/>
          </p:nvSpPr>
          <p:spPr>
            <a:xfrm>
              <a:off x="0" y="842764"/>
              <a:ext cx="3180953" cy="1908571"/>
            </a:xfrm>
            <a:prstGeom prst="rect">
              <a:avLst/>
            </a:prstGeom>
            <a:solidFill>
              <a:srgbClr val="D26D66"/>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59"/>
            <p:cNvSpPr txBox="1"/>
            <p:nvPr/>
          </p:nvSpPr>
          <p:spPr>
            <a:xfrm>
              <a:off x="0"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コツ１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「出来事→感じたこと」の順番で聞く。</a:t>
              </a:r>
              <a:endParaRPr sz="2200">
                <a:solidFill>
                  <a:schemeClr val="lt1"/>
                </a:solidFill>
                <a:latin typeface="Gill Sans"/>
                <a:ea typeface="Gill Sans"/>
                <a:cs typeface="Gill Sans"/>
                <a:sym typeface="Gill Sans"/>
              </a:endParaRPr>
            </a:p>
          </p:txBody>
        </p:sp>
        <p:sp>
          <p:nvSpPr>
            <p:cNvPr id="872" name="Google Shape;872;p59"/>
            <p:cNvSpPr/>
            <p:nvPr/>
          </p:nvSpPr>
          <p:spPr>
            <a:xfrm>
              <a:off x="3499048" y="842764"/>
              <a:ext cx="3180953" cy="1908571"/>
            </a:xfrm>
            <a:prstGeom prst="rect">
              <a:avLst/>
            </a:prstGeom>
            <a:solidFill>
              <a:srgbClr val="5FAE98"/>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59"/>
            <p:cNvSpPr txBox="1"/>
            <p:nvPr/>
          </p:nvSpPr>
          <p:spPr>
            <a:xfrm>
              <a:off x="3499048"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コツ２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アドバイスをしようとしない。</a:t>
              </a:r>
              <a:endParaRPr sz="2200">
                <a:solidFill>
                  <a:schemeClr val="lt1"/>
                </a:solidFill>
                <a:latin typeface="Gill Sans"/>
                <a:ea typeface="Gill Sans"/>
                <a:cs typeface="Gill Sans"/>
                <a:sym typeface="Gill Sans"/>
              </a:endParaRPr>
            </a:p>
          </p:txBody>
        </p:sp>
        <p:sp>
          <p:nvSpPr>
            <p:cNvPr id="874" name="Google Shape;874;p59"/>
            <p:cNvSpPr/>
            <p:nvPr/>
          </p:nvSpPr>
          <p:spPr>
            <a:xfrm>
              <a:off x="6998096" y="842764"/>
              <a:ext cx="3180953" cy="1908571"/>
            </a:xfrm>
            <a:prstGeom prst="rect">
              <a:avLst/>
            </a:prstGeom>
            <a:solidFill>
              <a:srgbClr val="7F62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59"/>
            <p:cNvSpPr txBox="1"/>
            <p:nvPr/>
          </p:nvSpPr>
          <p:spPr>
            <a:xfrm>
              <a:off x="6998096" y="842764"/>
              <a:ext cx="3180953" cy="190857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コツ３　</a:t>
              </a:r>
              <a:endParaRPr sz="2200">
                <a:solidFill>
                  <a:schemeClr val="lt1"/>
                </a:solidFill>
                <a:latin typeface="Gill Sans"/>
                <a:ea typeface="Gill Sans"/>
                <a:cs typeface="Gill Sans"/>
                <a:sym typeface="Gill Sans"/>
              </a:endParaRPr>
            </a:p>
            <a:p>
              <a:pPr indent="0" lvl="0" marL="0" marR="0" rtl="0" algn="ctr">
                <a:lnSpc>
                  <a:spcPct val="90000"/>
                </a:lnSpc>
                <a:spcBef>
                  <a:spcPts val="770"/>
                </a:spcBef>
                <a:spcAft>
                  <a:spcPts val="0"/>
                </a:spcAft>
                <a:buClr>
                  <a:schemeClr val="lt1"/>
                </a:buClr>
                <a:buSzPts val="2200"/>
                <a:buFont typeface="Gill Sans"/>
                <a:buNone/>
              </a:pPr>
              <a:r>
                <a:rPr lang="ja-JP" sz="2200">
                  <a:solidFill>
                    <a:schemeClr val="lt1"/>
                  </a:solidFill>
                  <a:latin typeface="Gill Sans"/>
                  <a:ea typeface="Gill Sans"/>
                  <a:cs typeface="Gill Sans"/>
                  <a:sym typeface="Gill Sans"/>
                </a:rPr>
                <a:t>言葉の意味を深める問いかけ。</a:t>
              </a:r>
              <a:endParaRPr sz="2200">
                <a:solidFill>
                  <a:schemeClr val="lt1"/>
                </a:solidFill>
                <a:latin typeface="Gill Sans"/>
                <a:ea typeface="Gill Sans"/>
                <a:cs typeface="Gill Sans"/>
                <a:sym typeface="Gill Sans"/>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9" name="Shape 139"/>
        <p:cNvGrpSpPr/>
        <p:nvPr/>
      </p:nvGrpSpPr>
      <p:grpSpPr>
        <a:xfrm>
          <a:off x="0" y="0"/>
          <a:ext cx="0" cy="0"/>
          <a:chOff x="0" y="0"/>
          <a:chExt cx="0" cy="0"/>
        </a:xfrm>
      </p:grpSpPr>
      <p:sp>
        <p:nvSpPr>
          <p:cNvPr id="140" name="Google Shape;140;p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41" name="Google Shape;141;p6"/>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3600"/>
              <a:buFont typeface="Impact"/>
              <a:buNone/>
            </a:pPr>
            <a:r>
              <a:rPr lang="ja-JP" sz="3600"/>
              <a:t>「言いたいことがうまく言葉にできない」</a:t>
            </a:r>
            <a:br>
              <a:rPr lang="ja-JP" sz="3600"/>
            </a:br>
            <a:r>
              <a:rPr lang="ja-JP" sz="3600"/>
              <a:t>と悩む人が多い。</a:t>
            </a:r>
            <a:endParaRPr/>
          </a:p>
        </p:txBody>
      </p:sp>
      <p:sp>
        <p:nvSpPr>
          <p:cNvPr id="142" name="Google Shape;142;p6"/>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43" name="Google Shape;143;p6"/>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grpSp>
        <p:nvGrpSpPr>
          <p:cNvPr id="144" name="Google Shape;144;p6"/>
          <p:cNvGrpSpPr/>
          <p:nvPr/>
        </p:nvGrpSpPr>
        <p:grpSpPr>
          <a:xfrm>
            <a:off x="1250950" y="2286438"/>
            <a:ext cx="10179050" cy="3593222"/>
            <a:chOff x="0" y="438"/>
            <a:chExt cx="10179050" cy="3593222"/>
          </a:xfrm>
        </p:grpSpPr>
        <p:cxnSp>
          <p:nvCxnSpPr>
            <p:cNvPr id="145" name="Google Shape;145;p6"/>
            <p:cNvCxnSpPr/>
            <p:nvPr/>
          </p:nvCxnSpPr>
          <p:spPr>
            <a:xfrm>
              <a:off x="0" y="438"/>
              <a:ext cx="10179050" cy="0"/>
            </a:xfrm>
            <a:prstGeom prst="straightConnector1">
              <a:avLst/>
            </a:prstGeom>
            <a:solidFill>
              <a:srgbClr val="D26D66"/>
            </a:solidFill>
            <a:ln cap="flat" cmpd="sng" w="12700">
              <a:solidFill>
                <a:srgbClr val="D26D66"/>
              </a:solidFill>
              <a:prstDash val="solid"/>
              <a:round/>
              <a:headEnd len="sm" w="sm" type="none"/>
              <a:tailEnd len="sm" w="sm" type="none"/>
            </a:ln>
          </p:spPr>
        </p:cxnSp>
        <p:sp>
          <p:nvSpPr>
            <p:cNvPr id="146" name="Google Shape;146;p6"/>
            <p:cNvSpPr/>
            <p:nvPr/>
          </p:nvSpPr>
          <p:spPr>
            <a:xfrm>
              <a:off x="0" y="438"/>
              <a:ext cx="10179050" cy="71864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
            <p:cNvSpPr txBox="1"/>
            <p:nvPr/>
          </p:nvSpPr>
          <p:spPr>
            <a:xfrm>
              <a:off x="0" y="438"/>
              <a:ext cx="10179050" cy="718644"/>
            </a:xfrm>
            <a:prstGeom prst="rect">
              <a:avLst/>
            </a:prstGeom>
            <a:noFill/>
            <a:ln>
              <a:noFill/>
            </a:ln>
          </p:spPr>
          <p:txBody>
            <a:bodyPr anchorCtr="0" anchor="t" bIns="83800" lIns="83800" spcFirstLastPara="1" rIns="83800" wrap="square" tIns="83800">
              <a:noAutofit/>
            </a:bodyPr>
            <a:lstStyle/>
            <a:p>
              <a:pPr indent="0" lvl="0" marL="0" marR="0" rtl="0" algn="l">
                <a:lnSpc>
                  <a:spcPct val="90000"/>
                </a:lnSpc>
                <a:spcBef>
                  <a:spcPts val="0"/>
                </a:spcBef>
                <a:spcAft>
                  <a:spcPts val="0"/>
                </a:spcAft>
                <a:buClr>
                  <a:schemeClr val="dk1"/>
                </a:buClr>
                <a:buSzPts val="2200"/>
                <a:buFont typeface="Gill Sans"/>
                <a:buNone/>
              </a:pPr>
              <a:r>
                <a:rPr lang="ja-JP" sz="2200">
                  <a:solidFill>
                    <a:schemeClr val="dk1"/>
                  </a:solidFill>
                  <a:latin typeface="Gill Sans"/>
                  <a:ea typeface="Gill Sans"/>
                  <a:cs typeface="Gill Sans"/>
                  <a:sym typeface="Gill Sans"/>
                </a:rPr>
                <a:t>・例えば、会議とかで「どう思う？」と聞かれてもうまく答えられない…</a:t>
              </a:r>
              <a:endParaRPr/>
            </a:p>
          </p:txBody>
        </p:sp>
        <p:cxnSp>
          <p:nvCxnSpPr>
            <p:cNvPr id="148" name="Google Shape;148;p6"/>
            <p:cNvCxnSpPr/>
            <p:nvPr/>
          </p:nvCxnSpPr>
          <p:spPr>
            <a:xfrm>
              <a:off x="0" y="719083"/>
              <a:ext cx="10179050" cy="0"/>
            </a:xfrm>
            <a:prstGeom prst="straightConnector1">
              <a:avLst/>
            </a:prstGeom>
            <a:solidFill>
              <a:srgbClr val="9BC062"/>
            </a:solidFill>
            <a:ln cap="flat" cmpd="sng" w="12700">
              <a:solidFill>
                <a:srgbClr val="9BC062"/>
              </a:solidFill>
              <a:prstDash val="solid"/>
              <a:round/>
              <a:headEnd len="sm" w="sm" type="none"/>
              <a:tailEnd len="sm" w="sm" type="none"/>
            </a:ln>
          </p:spPr>
        </p:cxnSp>
        <p:sp>
          <p:nvSpPr>
            <p:cNvPr id="149" name="Google Shape;149;p6"/>
            <p:cNvSpPr/>
            <p:nvPr/>
          </p:nvSpPr>
          <p:spPr>
            <a:xfrm>
              <a:off x="0" y="719083"/>
              <a:ext cx="10179050" cy="71864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6"/>
            <p:cNvSpPr txBox="1"/>
            <p:nvPr/>
          </p:nvSpPr>
          <p:spPr>
            <a:xfrm>
              <a:off x="0" y="719083"/>
              <a:ext cx="10179050" cy="718644"/>
            </a:xfrm>
            <a:prstGeom prst="rect">
              <a:avLst/>
            </a:prstGeom>
            <a:noFill/>
            <a:ln>
              <a:noFill/>
            </a:ln>
          </p:spPr>
          <p:txBody>
            <a:bodyPr anchorCtr="0" anchor="t" bIns="83800" lIns="83800" spcFirstLastPara="1" rIns="83800" wrap="square" tIns="83800">
              <a:noAutofit/>
            </a:bodyPr>
            <a:lstStyle/>
            <a:p>
              <a:pPr indent="0" lvl="0" marL="0" marR="0" rtl="0" algn="l">
                <a:lnSpc>
                  <a:spcPct val="90000"/>
                </a:lnSpc>
                <a:spcBef>
                  <a:spcPts val="0"/>
                </a:spcBef>
                <a:spcAft>
                  <a:spcPts val="0"/>
                </a:spcAft>
                <a:buClr>
                  <a:schemeClr val="dk1"/>
                </a:buClr>
                <a:buSzPts val="2200"/>
                <a:buFont typeface="Gill Sans"/>
                <a:buNone/>
              </a:pPr>
              <a:r>
                <a:rPr lang="ja-JP" sz="2200">
                  <a:solidFill>
                    <a:schemeClr val="dk1"/>
                  </a:solidFill>
                  <a:latin typeface="Gill Sans"/>
                  <a:ea typeface="Gill Sans"/>
                  <a:cs typeface="Gill Sans"/>
                  <a:sym typeface="Gill Sans"/>
                </a:rPr>
                <a:t>・話がふわっとしていて説得力が無い。どこか人から借りてきた言葉ばかりで</a:t>
              </a:r>
              <a:endParaRPr sz="2200">
                <a:solidFill>
                  <a:schemeClr val="dk1"/>
                </a:solidFill>
                <a:latin typeface="Gill Sans"/>
                <a:ea typeface="Gill Sans"/>
                <a:cs typeface="Gill Sans"/>
                <a:sym typeface="Gill Sans"/>
              </a:endParaRPr>
            </a:p>
          </p:txBody>
        </p:sp>
        <p:cxnSp>
          <p:nvCxnSpPr>
            <p:cNvPr id="151" name="Google Shape;151;p6"/>
            <p:cNvCxnSpPr/>
            <p:nvPr/>
          </p:nvCxnSpPr>
          <p:spPr>
            <a:xfrm>
              <a:off x="0" y="1437727"/>
              <a:ext cx="10179050" cy="0"/>
            </a:xfrm>
            <a:prstGeom prst="straightConnector1">
              <a:avLst/>
            </a:prstGeom>
            <a:solidFill>
              <a:srgbClr val="5FAE98"/>
            </a:solidFill>
            <a:ln cap="flat" cmpd="sng" w="12700">
              <a:solidFill>
                <a:srgbClr val="5FAE98"/>
              </a:solidFill>
              <a:prstDash val="solid"/>
              <a:round/>
              <a:headEnd len="sm" w="sm" type="none"/>
              <a:tailEnd len="sm" w="sm" type="none"/>
            </a:ln>
          </p:spPr>
        </p:cxnSp>
        <p:sp>
          <p:nvSpPr>
            <p:cNvPr id="152" name="Google Shape;152;p6"/>
            <p:cNvSpPr/>
            <p:nvPr/>
          </p:nvSpPr>
          <p:spPr>
            <a:xfrm>
              <a:off x="0" y="1437727"/>
              <a:ext cx="10179050" cy="71864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6"/>
            <p:cNvSpPr txBox="1"/>
            <p:nvPr/>
          </p:nvSpPr>
          <p:spPr>
            <a:xfrm>
              <a:off x="0" y="1437727"/>
              <a:ext cx="10179050" cy="718644"/>
            </a:xfrm>
            <a:prstGeom prst="rect">
              <a:avLst/>
            </a:prstGeom>
            <a:noFill/>
            <a:ln>
              <a:noFill/>
            </a:ln>
          </p:spPr>
          <p:txBody>
            <a:bodyPr anchorCtr="0" anchor="t" bIns="83800" lIns="83800" spcFirstLastPara="1" rIns="83800" wrap="square" tIns="83800">
              <a:noAutofit/>
            </a:bodyPr>
            <a:lstStyle/>
            <a:p>
              <a:pPr indent="0" lvl="0" marL="0" marR="0" rtl="0" algn="l">
                <a:lnSpc>
                  <a:spcPct val="90000"/>
                </a:lnSpc>
                <a:spcBef>
                  <a:spcPts val="0"/>
                </a:spcBef>
                <a:spcAft>
                  <a:spcPts val="0"/>
                </a:spcAft>
                <a:buClr>
                  <a:schemeClr val="dk1"/>
                </a:buClr>
                <a:buSzPts val="2200"/>
                <a:buFont typeface="Gill Sans"/>
                <a:buNone/>
              </a:pPr>
              <a:r>
                <a:rPr lang="ja-JP" sz="2200">
                  <a:solidFill>
                    <a:schemeClr val="dk1"/>
                  </a:solidFill>
                  <a:latin typeface="Gill Sans"/>
                  <a:ea typeface="Gill Sans"/>
                  <a:cs typeface="Gill Sans"/>
                  <a:sym typeface="Gill Sans"/>
                </a:rPr>
                <a:t>考えが浅いのではないかと思ってしまう。</a:t>
              </a:r>
              <a:endParaRPr sz="2200">
                <a:solidFill>
                  <a:schemeClr val="dk1"/>
                </a:solidFill>
                <a:latin typeface="Gill Sans"/>
                <a:ea typeface="Gill Sans"/>
                <a:cs typeface="Gill Sans"/>
                <a:sym typeface="Gill Sans"/>
              </a:endParaRPr>
            </a:p>
          </p:txBody>
        </p:sp>
        <p:cxnSp>
          <p:nvCxnSpPr>
            <p:cNvPr id="154" name="Google Shape;154;p6"/>
            <p:cNvCxnSpPr/>
            <p:nvPr/>
          </p:nvCxnSpPr>
          <p:spPr>
            <a:xfrm>
              <a:off x="0" y="2156372"/>
              <a:ext cx="10179050" cy="0"/>
            </a:xfrm>
            <a:prstGeom prst="straightConnector1">
              <a:avLst/>
            </a:prstGeom>
            <a:solidFill>
              <a:srgbClr val="625F98"/>
            </a:solidFill>
            <a:ln cap="flat" cmpd="sng" w="12700">
              <a:solidFill>
                <a:srgbClr val="625F98"/>
              </a:solidFill>
              <a:prstDash val="solid"/>
              <a:round/>
              <a:headEnd len="sm" w="sm" type="none"/>
              <a:tailEnd len="sm" w="sm" type="none"/>
            </a:ln>
          </p:spPr>
        </p:cxnSp>
        <p:sp>
          <p:nvSpPr>
            <p:cNvPr id="155" name="Google Shape;155;p6"/>
            <p:cNvSpPr/>
            <p:nvPr/>
          </p:nvSpPr>
          <p:spPr>
            <a:xfrm>
              <a:off x="0" y="2156372"/>
              <a:ext cx="10179050" cy="71864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6"/>
            <p:cNvSpPr txBox="1"/>
            <p:nvPr/>
          </p:nvSpPr>
          <p:spPr>
            <a:xfrm>
              <a:off x="0" y="2156372"/>
              <a:ext cx="10179050" cy="718644"/>
            </a:xfrm>
            <a:prstGeom prst="rect">
              <a:avLst/>
            </a:prstGeom>
            <a:noFill/>
            <a:ln>
              <a:noFill/>
            </a:ln>
          </p:spPr>
          <p:txBody>
            <a:bodyPr anchorCtr="0" anchor="t" bIns="83800" lIns="83800" spcFirstLastPara="1" rIns="83800" wrap="square" tIns="83800">
              <a:noAutofit/>
            </a:bodyPr>
            <a:lstStyle/>
            <a:p>
              <a:pPr indent="0" lvl="0" marL="0" marR="0" rtl="0" algn="l">
                <a:lnSpc>
                  <a:spcPct val="90000"/>
                </a:lnSpc>
                <a:spcBef>
                  <a:spcPts val="0"/>
                </a:spcBef>
                <a:spcAft>
                  <a:spcPts val="0"/>
                </a:spcAft>
                <a:buClr>
                  <a:schemeClr val="dk1"/>
                </a:buClr>
                <a:buSzPts val="2200"/>
                <a:buFont typeface="Gill Sans"/>
                <a:buNone/>
              </a:pPr>
              <a:r>
                <a:rPr lang="ja-JP" sz="2200">
                  <a:solidFill>
                    <a:schemeClr val="dk1"/>
                  </a:solidFill>
                  <a:latin typeface="Gill Sans"/>
                  <a:ea typeface="Gill Sans"/>
                  <a:cs typeface="Gill Sans"/>
                  <a:sym typeface="Gill Sans"/>
                </a:rPr>
                <a:t>・ぼんやりとしたイメージがあるのにうまく言えない。思いつかない。</a:t>
              </a:r>
              <a:endParaRPr sz="2200">
                <a:solidFill>
                  <a:schemeClr val="dk1"/>
                </a:solidFill>
                <a:latin typeface="Gill Sans"/>
                <a:ea typeface="Gill Sans"/>
                <a:cs typeface="Gill Sans"/>
                <a:sym typeface="Gill Sans"/>
              </a:endParaRPr>
            </a:p>
          </p:txBody>
        </p:sp>
        <p:cxnSp>
          <p:nvCxnSpPr>
            <p:cNvPr id="157" name="Google Shape;157;p6"/>
            <p:cNvCxnSpPr/>
            <p:nvPr/>
          </p:nvCxnSpPr>
          <p:spPr>
            <a:xfrm>
              <a:off x="0" y="2875016"/>
              <a:ext cx="10179050" cy="0"/>
            </a:xfrm>
            <a:prstGeom prst="straightConnector1">
              <a:avLst/>
            </a:prstGeom>
            <a:solidFill>
              <a:srgbClr val="7F6275"/>
            </a:solidFill>
            <a:ln cap="flat" cmpd="sng" w="12700">
              <a:solidFill>
                <a:srgbClr val="7F6275"/>
              </a:solidFill>
              <a:prstDash val="solid"/>
              <a:round/>
              <a:headEnd len="sm" w="sm" type="none"/>
              <a:tailEnd len="sm" w="sm" type="none"/>
            </a:ln>
          </p:spPr>
        </p:cxnSp>
        <p:sp>
          <p:nvSpPr>
            <p:cNvPr id="158" name="Google Shape;158;p6"/>
            <p:cNvSpPr/>
            <p:nvPr/>
          </p:nvSpPr>
          <p:spPr>
            <a:xfrm>
              <a:off x="0" y="2875016"/>
              <a:ext cx="10179050" cy="718644"/>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6"/>
            <p:cNvSpPr txBox="1"/>
            <p:nvPr/>
          </p:nvSpPr>
          <p:spPr>
            <a:xfrm>
              <a:off x="0" y="2875016"/>
              <a:ext cx="10179050" cy="718644"/>
            </a:xfrm>
            <a:prstGeom prst="rect">
              <a:avLst/>
            </a:prstGeom>
            <a:noFill/>
            <a:ln>
              <a:noFill/>
            </a:ln>
          </p:spPr>
          <p:txBody>
            <a:bodyPr anchorCtr="0" anchor="t" bIns="83800" lIns="83800" spcFirstLastPara="1" rIns="83800" wrap="square" tIns="83800">
              <a:noAutofit/>
            </a:bodyPr>
            <a:lstStyle/>
            <a:p>
              <a:pPr indent="0" lvl="0" marL="0" marR="0" rtl="0" algn="l">
                <a:lnSpc>
                  <a:spcPct val="90000"/>
                </a:lnSpc>
                <a:spcBef>
                  <a:spcPts val="0"/>
                </a:spcBef>
                <a:spcAft>
                  <a:spcPts val="0"/>
                </a:spcAft>
                <a:buClr>
                  <a:schemeClr val="dk1"/>
                </a:buClr>
                <a:buSzPts val="2200"/>
                <a:buFont typeface="Gill Sans"/>
                <a:buNone/>
              </a:pPr>
              <a:r>
                <a:rPr lang="ja-JP" sz="2200">
                  <a:solidFill>
                    <a:schemeClr val="dk1"/>
                  </a:solidFill>
                  <a:latin typeface="Gill Sans"/>
                  <a:ea typeface="Gill Sans"/>
                  <a:cs typeface="Gill Sans"/>
                  <a:sym typeface="Gill Sans"/>
                </a:rPr>
                <a:t>そんな経験はありませんか？</a:t>
              </a:r>
              <a:endParaRPr sz="2200">
                <a:solidFill>
                  <a:schemeClr val="dk1"/>
                </a:solidFill>
                <a:latin typeface="Gill Sans"/>
                <a:ea typeface="Gill Sans"/>
                <a:cs typeface="Gill Sans"/>
                <a:sym typeface="Gill Sans"/>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79" name="Shape 879"/>
        <p:cNvGrpSpPr/>
        <p:nvPr/>
      </p:nvGrpSpPr>
      <p:grpSpPr>
        <a:xfrm>
          <a:off x="0" y="0"/>
          <a:ext cx="0" cy="0"/>
          <a:chOff x="0" y="0"/>
          <a:chExt cx="0" cy="0"/>
        </a:xfrm>
      </p:grpSpPr>
      <p:sp>
        <p:nvSpPr>
          <p:cNvPr id="880" name="Google Shape;880;p60"/>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81" name="Google Shape;881;p60"/>
          <p:cNvSpPr txBox="1"/>
          <p:nvPr>
            <p:ph type="title"/>
          </p:nvPr>
        </p:nvSpPr>
        <p:spPr>
          <a:xfrm>
            <a:off x="761996" y="382385"/>
            <a:ext cx="10668004" cy="111329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5100"/>
              <a:buFont typeface="Impact"/>
              <a:buNone/>
            </a:pPr>
            <a:r>
              <a:rPr lang="ja-JP"/>
              <a:t>言語化ノート術</a:t>
            </a:r>
            <a:endParaRPr/>
          </a:p>
        </p:txBody>
      </p:sp>
      <p:sp>
        <p:nvSpPr>
          <p:cNvPr id="882" name="Google Shape;882;p60"/>
          <p:cNvSpPr txBox="1"/>
          <p:nvPr>
            <p:ph idx="1" type="body"/>
          </p:nvPr>
        </p:nvSpPr>
        <p:spPr>
          <a:xfrm>
            <a:off x="761996" y="1785257"/>
            <a:ext cx="10668004" cy="3440539"/>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400"/>
              <a:buNone/>
            </a:pPr>
            <a:r>
              <a:rPr lang="ja-JP" sz="2400"/>
              <a:t>ステップ１　「出来事＋感じたこと」を書き出す</a:t>
            </a:r>
            <a:endParaRPr sz="2400"/>
          </a:p>
          <a:p>
            <a:pPr indent="0" lvl="0" marL="0" rtl="0" algn="l">
              <a:lnSpc>
                <a:spcPct val="110000"/>
              </a:lnSpc>
              <a:spcBef>
                <a:spcPts val="700"/>
              </a:spcBef>
              <a:spcAft>
                <a:spcPts val="0"/>
              </a:spcAft>
              <a:buSzPts val="2400"/>
              <a:buNone/>
            </a:pPr>
            <a:r>
              <a:t/>
            </a:r>
            <a:endParaRPr sz="2400"/>
          </a:p>
          <a:p>
            <a:pPr indent="0" lvl="0" marL="0" rtl="0" algn="l">
              <a:lnSpc>
                <a:spcPct val="110000"/>
              </a:lnSpc>
              <a:spcBef>
                <a:spcPts val="700"/>
              </a:spcBef>
              <a:spcAft>
                <a:spcPts val="0"/>
              </a:spcAft>
              <a:buSzPts val="2400"/>
              <a:buNone/>
            </a:pPr>
            <a:r>
              <a:rPr lang="ja-JP" sz="2400"/>
              <a:t>ステップ２　感じたことを書き出す</a:t>
            </a:r>
            <a:endParaRPr sz="2400"/>
          </a:p>
          <a:p>
            <a:pPr indent="0" lvl="0" marL="0" rtl="0" algn="l">
              <a:lnSpc>
                <a:spcPct val="110000"/>
              </a:lnSpc>
              <a:spcBef>
                <a:spcPts val="700"/>
              </a:spcBef>
              <a:spcAft>
                <a:spcPts val="0"/>
              </a:spcAft>
              <a:buSzPts val="2400"/>
              <a:buNone/>
            </a:pPr>
            <a:r>
              <a:t/>
            </a:r>
            <a:endParaRPr sz="2400"/>
          </a:p>
          <a:p>
            <a:pPr indent="0" lvl="0" marL="0" rtl="0" algn="l">
              <a:lnSpc>
                <a:spcPct val="110000"/>
              </a:lnSpc>
              <a:spcBef>
                <a:spcPts val="700"/>
              </a:spcBef>
              <a:spcAft>
                <a:spcPts val="0"/>
              </a:spcAft>
              <a:buSzPts val="2400"/>
              <a:buNone/>
            </a:pPr>
            <a:r>
              <a:rPr lang="ja-JP" sz="2400"/>
              <a:t>ステップ３　一言にまとめる</a:t>
            </a:r>
            <a:endParaRPr sz="2400"/>
          </a:p>
          <a:p>
            <a:pPr indent="0" lvl="0" marL="0" rtl="0" algn="l">
              <a:lnSpc>
                <a:spcPct val="110000"/>
              </a:lnSpc>
              <a:spcBef>
                <a:spcPts val="700"/>
              </a:spcBef>
              <a:spcAft>
                <a:spcPts val="0"/>
              </a:spcAft>
              <a:buSzPts val="2400"/>
              <a:buNone/>
            </a:pPr>
            <a:r>
              <a:t/>
            </a:r>
            <a:endParaRPr sz="2400"/>
          </a:p>
          <a:p>
            <a:pPr indent="0" lvl="0" marL="0" rtl="0" algn="l">
              <a:lnSpc>
                <a:spcPct val="110000"/>
              </a:lnSpc>
              <a:spcBef>
                <a:spcPts val="700"/>
              </a:spcBef>
              <a:spcAft>
                <a:spcPts val="0"/>
              </a:spcAft>
              <a:buSzPts val="2400"/>
              <a:buNone/>
            </a:pPr>
            <a:r>
              <a:rPr lang="ja-JP" sz="2400"/>
              <a:t>「ためる→きく→まとめる」</a:t>
            </a:r>
            <a:endParaRPr/>
          </a:p>
        </p:txBody>
      </p:sp>
      <p:sp>
        <p:nvSpPr>
          <p:cNvPr id="883" name="Google Shape;883;p60"/>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84" name="Google Shape;884;p60"/>
          <p:cNvSpPr/>
          <p:nvPr/>
        </p:nvSpPr>
        <p:spPr>
          <a:xfrm>
            <a:off x="6575461" y="2797629"/>
            <a:ext cx="5279082" cy="3015342"/>
          </a:xfrm>
          <a:prstGeom prst="roundRect">
            <a:avLst>
              <a:gd fmla="val 16667" name="adj"/>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85" name="Google Shape;885;p60"/>
          <p:cNvSpPr txBox="1"/>
          <p:nvPr/>
        </p:nvSpPr>
        <p:spPr>
          <a:xfrm>
            <a:off x="6883685" y="3061699"/>
            <a:ext cx="251716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出来事＋感じたこと</a:t>
            </a:r>
            <a:endParaRPr/>
          </a:p>
        </p:txBody>
      </p:sp>
      <p:sp>
        <p:nvSpPr>
          <p:cNvPr id="886" name="Google Shape;886;p60"/>
          <p:cNvSpPr/>
          <p:nvPr/>
        </p:nvSpPr>
        <p:spPr>
          <a:xfrm>
            <a:off x="6883685" y="3513762"/>
            <a:ext cx="2661007" cy="2147299"/>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87" name="Google Shape;887;p60"/>
          <p:cNvSpPr txBox="1"/>
          <p:nvPr/>
        </p:nvSpPr>
        <p:spPr>
          <a:xfrm>
            <a:off x="6883685" y="3513762"/>
            <a:ext cx="2661007"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のはなぜか？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と問いただす。</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感じたことを書き出していく。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５個以上３分で</a:t>
            </a:r>
            <a:endParaRPr/>
          </a:p>
        </p:txBody>
      </p:sp>
      <p:sp>
        <p:nvSpPr>
          <p:cNvPr id="888" name="Google Shape;888;p60"/>
          <p:cNvSpPr/>
          <p:nvPr/>
        </p:nvSpPr>
        <p:spPr>
          <a:xfrm>
            <a:off x="9750175" y="3061699"/>
            <a:ext cx="1988049" cy="996593"/>
          </a:xfrm>
          <a:prstGeom prst="rect">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89" name="Google Shape;889;p60"/>
          <p:cNvSpPr txBox="1"/>
          <p:nvPr/>
        </p:nvSpPr>
        <p:spPr>
          <a:xfrm>
            <a:off x="9750175" y="3061699"/>
            <a:ext cx="198804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一言にまとめる。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93" name="Shape 893"/>
        <p:cNvGrpSpPr/>
        <p:nvPr/>
      </p:nvGrpSpPr>
      <p:grpSpPr>
        <a:xfrm>
          <a:off x="0" y="0"/>
          <a:ext cx="0" cy="0"/>
          <a:chOff x="0" y="0"/>
          <a:chExt cx="0" cy="0"/>
        </a:xfrm>
      </p:grpSpPr>
      <p:sp>
        <p:nvSpPr>
          <p:cNvPr id="894" name="Google Shape;894;p61"/>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95" name="Google Shape;895;p61"/>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896" name="Google Shape;896;p61"/>
          <p:cNvSpPr/>
          <p:nvPr/>
        </p:nvSpPr>
        <p:spPr>
          <a:xfrm>
            <a:off x="555170" y="87087"/>
            <a:ext cx="11081657" cy="5919649"/>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97" name="Google Shape;897;p61"/>
          <p:cNvSpPr txBox="1"/>
          <p:nvPr/>
        </p:nvSpPr>
        <p:spPr>
          <a:xfrm>
            <a:off x="-495985" y="448433"/>
            <a:ext cx="7705984"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000">
                <a:solidFill>
                  <a:schemeClr val="dk1"/>
                </a:solidFill>
                <a:latin typeface="Gill Sans"/>
                <a:ea typeface="Gill Sans"/>
                <a:cs typeface="Gill Sans"/>
                <a:sym typeface="Gill Sans"/>
              </a:rPr>
              <a:t>プレゼン終了、テンション上がった</a:t>
            </a:r>
            <a:endParaRPr sz="20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898" name="Google Shape;898;p61"/>
          <p:cNvSpPr/>
          <p:nvPr/>
        </p:nvSpPr>
        <p:spPr>
          <a:xfrm rot="-5400000">
            <a:off x="3079466" y="782473"/>
            <a:ext cx="628861" cy="868680"/>
          </a:xfrm>
          <a:prstGeom prst="bentArrow">
            <a:avLst>
              <a:gd fmla="val 25000" name="adj1"/>
              <a:gd fmla="val 25000" name="adj2"/>
              <a:gd fmla="val 25000" name="adj3"/>
              <a:gd fmla="val 43750" name="adj4"/>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899" name="Google Shape;899;p61"/>
          <p:cNvSpPr txBox="1"/>
          <p:nvPr/>
        </p:nvSpPr>
        <p:spPr>
          <a:xfrm>
            <a:off x="3917114" y="1219886"/>
            <a:ext cx="203165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400">
                <a:solidFill>
                  <a:srgbClr val="FF0000"/>
                </a:solidFill>
                <a:latin typeface="Gill Sans"/>
                <a:ea typeface="Gill Sans"/>
                <a:cs typeface="Gill Sans"/>
                <a:sym typeface="Gill Sans"/>
              </a:rPr>
              <a:t>のはなぜか？</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03" name="Shape 903"/>
        <p:cNvGrpSpPr/>
        <p:nvPr/>
      </p:nvGrpSpPr>
      <p:grpSpPr>
        <a:xfrm>
          <a:off x="0" y="0"/>
          <a:ext cx="0" cy="0"/>
          <a:chOff x="0" y="0"/>
          <a:chExt cx="0" cy="0"/>
        </a:xfrm>
      </p:grpSpPr>
      <p:sp>
        <p:nvSpPr>
          <p:cNvPr id="904" name="Google Shape;904;p62"/>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05" name="Google Shape;905;p62"/>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06" name="Google Shape;906;p62"/>
          <p:cNvSpPr/>
          <p:nvPr/>
        </p:nvSpPr>
        <p:spPr>
          <a:xfrm>
            <a:off x="555170" y="87086"/>
            <a:ext cx="11081657" cy="5919649"/>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07" name="Google Shape;907;p62"/>
          <p:cNvSpPr txBox="1"/>
          <p:nvPr/>
        </p:nvSpPr>
        <p:spPr>
          <a:xfrm>
            <a:off x="-495985" y="448433"/>
            <a:ext cx="7705984"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000">
                <a:solidFill>
                  <a:schemeClr val="dk1"/>
                </a:solidFill>
                <a:latin typeface="Gill Sans"/>
                <a:ea typeface="Gill Sans"/>
                <a:cs typeface="Gill Sans"/>
                <a:sym typeface="Gill Sans"/>
              </a:rPr>
              <a:t>プレゼン終了、テンション上がった</a:t>
            </a:r>
            <a:endParaRPr sz="20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908" name="Google Shape;908;p62"/>
          <p:cNvSpPr txBox="1"/>
          <p:nvPr/>
        </p:nvSpPr>
        <p:spPr>
          <a:xfrm>
            <a:off x="1184952" y="1979531"/>
            <a:ext cx="4417887" cy="2862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Gill Sans"/>
                <a:ea typeface="Gill Sans"/>
                <a:cs typeface="Gill Sans"/>
                <a:sym typeface="Gill Sans"/>
              </a:rPr>
              <a:t>理由（WHY）</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・勝ちたいプレゼンだった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・お客様に褒められてうれしかった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・頑張って準備してきた成果が認められた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・自分が認められた気がした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・会社からの評価が上がると思った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・形にしたいプロジェクトだった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・実現への第一歩がはじまってわくわくした</a:t>
            </a:r>
            <a:endParaRPr/>
          </a:p>
        </p:txBody>
      </p:sp>
      <p:sp>
        <p:nvSpPr>
          <p:cNvPr id="909" name="Google Shape;909;p62"/>
          <p:cNvSpPr/>
          <p:nvPr/>
        </p:nvSpPr>
        <p:spPr>
          <a:xfrm>
            <a:off x="1106184" y="1873494"/>
            <a:ext cx="4575425" cy="3715648"/>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10" name="Google Shape;910;p62"/>
          <p:cNvSpPr/>
          <p:nvPr/>
        </p:nvSpPr>
        <p:spPr>
          <a:xfrm rot="-5400000">
            <a:off x="3079466" y="782473"/>
            <a:ext cx="628861" cy="868680"/>
          </a:xfrm>
          <a:prstGeom prst="bentArrow">
            <a:avLst>
              <a:gd fmla="val 25000" name="adj1"/>
              <a:gd fmla="val 25000" name="adj2"/>
              <a:gd fmla="val 25000" name="adj3"/>
              <a:gd fmla="val 43750" name="adj4"/>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11" name="Google Shape;911;p62"/>
          <p:cNvSpPr txBox="1"/>
          <p:nvPr/>
        </p:nvSpPr>
        <p:spPr>
          <a:xfrm>
            <a:off x="3917114" y="1219886"/>
            <a:ext cx="203165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400">
                <a:solidFill>
                  <a:srgbClr val="FF0000"/>
                </a:solidFill>
                <a:latin typeface="Gill Sans"/>
                <a:ea typeface="Gill Sans"/>
                <a:cs typeface="Gill Sans"/>
                <a:sym typeface="Gill Sans"/>
              </a:rPr>
              <a:t>のはなぜか？</a:t>
            </a:r>
            <a:endParaRPr/>
          </a:p>
        </p:txBody>
      </p:sp>
      <p:sp>
        <p:nvSpPr>
          <p:cNvPr id="912" name="Google Shape;912;p62"/>
          <p:cNvSpPr/>
          <p:nvPr/>
        </p:nvSpPr>
        <p:spPr>
          <a:xfrm rot="10800000">
            <a:off x="5760377" y="2838184"/>
            <a:ext cx="978408" cy="484632"/>
          </a:xfrm>
          <a:prstGeom prst="rightArrow">
            <a:avLst>
              <a:gd fmla="val 50000" name="adj1"/>
              <a:gd fmla="val 50000" name="adj2"/>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13" name="Google Shape;913;p62"/>
          <p:cNvSpPr txBox="1"/>
          <p:nvPr/>
        </p:nvSpPr>
        <p:spPr>
          <a:xfrm>
            <a:off x="6813111" y="2782669"/>
            <a:ext cx="3667874"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３分間で出来るだけ多く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５個以上は書いてください。</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頭に思い浮かんだもの全部書く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ネガティブでもOK</a:t>
            </a:r>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何でも書く。</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文字に起こしていく事が大事。</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17" name="Shape 917"/>
        <p:cNvGrpSpPr/>
        <p:nvPr/>
      </p:nvGrpSpPr>
      <p:grpSpPr>
        <a:xfrm>
          <a:off x="0" y="0"/>
          <a:ext cx="0" cy="0"/>
          <a:chOff x="0" y="0"/>
          <a:chExt cx="0" cy="0"/>
        </a:xfrm>
      </p:grpSpPr>
      <p:sp>
        <p:nvSpPr>
          <p:cNvPr id="918" name="Google Shape;918;p63"/>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19" name="Google Shape;919;p63"/>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20" name="Google Shape;920;p63"/>
          <p:cNvSpPr/>
          <p:nvPr/>
        </p:nvSpPr>
        <p:spPr>
          <a:xfrm>
            <a:off x="555170" y="87086"/>
            <a:ext cx="11081657" cy="5919649"/>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21" name="Google Shape;921;p63"/>
          <p:cNvSpPr txBox="1"/>
          <p:nvPr/>
        </p:nvSpPr>
        <p:spPr>
          <a:xfrm>
            <a:off x="-495985" y="448433"/>
            <a:ext cx="7705984"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000">
                <a:solidFill>
                  <a:schemeClr val="dk1"/>
                </a:solidFill>
                <a:latin typeface="Gill Sans"/>
                <a:ea typeface="Gill Sans"/>
                <a:cs typeface="Gill Sans"/>
                <a:sym typeface="Gill Sans"/>
              </a:rPr>
              <a:t>プレゼン終了、テンション上がった</a:t>
            </a:r>
            <a:endParaRPr sz="20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922" name="Google Shape;922;p63"/>
          <p:cNvSpPr txBox="1"/>
          <p:nvPr/>
        </p:nvSpPr>
        <p:spPr>
          <a:xfrm>
            <a:off x="1263722" y="1985193"/>
            <a:ext cx="4417887" cy="2862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Gill Sans"/>
                <a:ea typeface="Gill Sans"/>
                <a:cs typeface="Gill Sans"/>
                <a:sym typeface="Gill Sans"/>
              </a:rPr>
              <a:t>理由（WHY）</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・勝ちたいプレゼンだった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・お客様に褒められてうれしかった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・頑張って準備してきた成果が認められた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・自分が認められた気がした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・会社からの評価が上がると思った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・形にしたいプロジェクトだった</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・実現への第一歩がはじまってわくわくした</a:t>
            </a:r>
            <a:endParaRPr/>
          </a:p>
        </p:txBody>
      </p:sp>
      <p:sp>
        <p:nvSpPr>
          <p:cNvPr id="923" name="Google Shape;923;p63"/>
          <p:cNvSpPr/>
          <p:nvPr/>
        </p:nvSpPr>
        <p:spPr>
          <a:xfrm>
            <a:off x="1106184" y="1873494"/>
            <a:ext cx="4575425" cy="3715648"/>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24" name="Google Shape;924;p63"/>
          <p:cNvSpPr/>
          <p:nvPr/>
        </p:nvSpPr>
        <p:spPr>
          <a:xfrm rot="-5400000">
            <a:off x="3079466" y="782473"/>
            <a:ext cx="628861" cy="868680"/>
          </a:xfrm>
          <a:prstGeom prst="bentArrow">
            <a:avLst>
              <a:gd fmla="val 25000" name="adj1"/>
              <a:gd fmla="val 25000" name="adj2"/>
              <a:gd fmla="val 25000" name="adj3"/>
              <a:gd fmla="val 43750" name="adj4"/>
            </a:avLst>
          </a:prstGeom>
          <a:solidFill>
            <a:schemeClr val="accent1"/>
          </a:solidFill>
          <a:ln cap="flat" cmpd="sng" w="12700">
            <a:solidFill>
              <a:srgbClr val="684B0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25" name="Google Shape;925;p63"/>
          <p:cNvSpPr txBox="1"/>
          <p:nvPr/>
        </p:nvSpPr>
        <p:spPr>
          <a:xfrm>
            <a:off x="3917114" y="1219886"/>
            <a:ext cx="203165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400">
                <a:solidFill>
                  <a:srgbClr val="FF0000"/>
                </a:solidFill>
                <a:latin typeface="Gill Sans"/>
                <a:ea typeface="Gill Sans"/>
                <a:cs typeface="Gill Sans"/>
                <a:sym typeface="Gill Sans"/>
              </a:rPr>
              <a:t>のはなぜか？</a:t>
            </a:r>
            <a:endParaRPr/>
          </a:p>
        </p:txBody>
      </p:sp>
      <p:sp>
        <p:nvSpPr>
          <p:cNvPr id="926" name="Google Shape;926;p63"/>
          <p:cNvSpPr/>
          <p:nvPr/>
        </p:nvSpPr>
        <p:spPr>
          <a:xfrm>
            <a:off x="4520629" y="2784298"/>
            <a:ext cx="852755" cy="343940"/>
          </a:xfrm>
          <a:prstGeom prst="ellipse">
            <a:avLst/>
          </a:prstGeom>
          <a:noFill/>
          <a:ln cap="flat" cmpd="sng" w="381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27" name="Google Shape;927;p63"/>
          <p:cNvSpPr/>
          <p:nvPr/>
        </p:nvSpPr>
        <p:spPr>
          <a:xfrm>
            <a:off x="2196957" y="3360697"/>
            <a:ext cx="852755" cy="343940"/>
          </a:xfrm>
          <a:prstGeom prst="ellipse">
            <a:avLst/>
          </a:prstGeom>
          <a:noFill/>
          <a:ln cap="flat" cmpd="sng" w="381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28" name="Google Shape;928;p63"/>
          <p:cNvSpPr/>
          <p:nvPr/>
        </p:nvSpPr>
        <p:spPr>
          <a:xfrm>
            <a:off x="2465798" y="2500975"/>
            <a:ext cx="852755" cy="343940"/>
          </a:xfrm>
          <a:prstGeom prst="ellipse">
            <a:avLst/>
          </a:prstGeom>
          <a:noFill/>
          <a:ln cap="flat" cmpd="sng" w="381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29" name="Google Shape;929;p63"/>
          <p:cNvSpPr/>
          <p:nvPr/>
        </p:nvSpPr>
        <p:spPr>
          <a:xfrm>
            <a:off x="2654157" y="3644366"/>
            <a:ext cx="1424683" cy="343940"/>
          </a:xfrm>
          <a:prstGeom prst="ellipse">
            <a:avLst/>
          </a:prstGeom>
          <a:noFill/>
          <a:ln cap="flat" cmpd="sng" w="381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30" name="Google Shape;930;p63"/>
          <p:cNvSpPr txBox="1"/>
          <p:nvPr/>
        </p:nvSpPr>
        <p:spPr>
          <a:xfrm>
            <a:off x="6770670" y="729465"/>
            <a:ext cx="3965824"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dk1"/>
                </a:solidFill>
                <a:latin typeface="Gill Sans"/>
                <a:ea typeface="Gill Sans"/>
                <a:cs typeface="Gill Sans"/>
                <a:sym typeface="Gill Sans"/>
              </a:rPr>
              <a:t>まとめ作業。</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1800">
                <a:solidFill>
                  <a:schemeClr val="dk1"/>
                </a:solidFill>
                <a:latin typeface="Gill Sans"/>
                <a:ea typeface="Gill Sans"/>
                <a:cs typeface="Gill Sans"/>
                <a:sym typeface="Gill Sans"/>
              </a:rPr>
              <a:t>印象的な言葉にチェックを付ける。</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31" name="Google Shape;931;p63"/>
          <p:cNvSpPr txBox="1"/>
          <p:nvPr/>
        </p:nvSpPr>
        <p:spPr>
          <a:xfrm>
            <a:off x="6815189" y="1836679"/>
            <a:ext cx="3705547" cy="15081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000">
                <a:solidFill>
                  <a:schemeClr val="dk1"/>
                </a:solidFill>
                <a:latin typeface="Gill Sans"/>
                <a:ea typeface="Gill Sans"/>
                <a:cs typeface="Gill Sans"/>
                <a:sym typeface="Gill Sans"/>
              </a:rPr>
              <a:t>結論</a:t>
            </a:r>
            <a:endParaRPr sz="20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2400">
                <a:solidFill>
                  <a:schemeClr val="dk1"/>
                </a:solidFill>
                <a:latin typeface="Gill Sans"/>
                <a:ea typeface="Gill Sans"/>
                <a:cs typeface="Gill Sans"/>
                <a:sym typeface="Gill Sans"/>
              </a:rPr>
              <a:t>プレゼンでテンションが上がったのは、</a:t>
            </a:r>
            <a:endParaRPr sz="2400">
              <a:solidFill>
                <a:schemeClr val="dk1"/>
              </a:solidFill>
              <a:latin typeface="Gill Sans"/>
              <a:ea typeface="Gill Sans"/>
              <a:cs typeface="Gill Sans"/>
              <a:sym typeface="Gill Sans"/>
            </a:endParaRPr>
          </a:p>
          <a:p>
            <a:pPr indent="0" lvl="0" marL="0" marR="0" rtl="0" algn="l">
              <a:spcBef>
                <a:spcPts val="0"/>
              </a:spcBef>
              <a:spcAft>
                <a:spcPts val="0"/>
              </a:spcAft>
              <a:buNone/>
            </a:pPr>
            <a:r>
              <a:rPr lang="ja-JP" sz="2400">
                <a:solidFill>
                  <a:schemeClr val="dk1"/>
                </a:solidFill>
                <a:latin typeface="Gill Sans"/>
                <a:ea typeface="Gill Sans"/>
                <a:cs typeface="Gill Sans"/>
                <a:sym typeface="Gill Sans"/>
              </a:rPr>
              <a:t>相手に認められたから</a:t>
            </a:r>
            <a:endParaRPr/>
          </a:p>
        </p:txBody>
      </p:sp>
      <p:sp>
        <p:nvSpPr>
          <p:cNvPr id="932" name="Google Shape;932;p63"/>
          <p:cNvSpPr/>
          <p:nvPr/>
        </p:nvSpPr>
        <p:spPr>
          <a:xfrm>
            <a:off x="6637106" y="1681551"/>
            <a:ext cx="3965824" cy="2023086"/>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36" name="Shape 936"/>
        <p:cNvGrpSpPr/>
        <p:nvPr/>
      </p:nvGrpSpPr>
      <p:grpSpPr>
        <a:xfrm>
          <a:off x="0" y="0"/>
          <a:ext cx="0" cy="0"/>
          <a:chOff x="0" y="0"/>
          <a:chExt cx="0" cy="0"/>
        </a:xfrm>
      </p:grpSpPr>
      <p:sp>
        <p:nvSpPr>
          <p:cNvPr id="937" name="Google Shape;937;p64"/>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38" name="Google Shape;938;p64"/>
          <p:cNvSpPr txBox="1"/>
          <p:nvPr>
            <p:ph type="title"/>
          </p:nvPr>
        </p:nvSpPr>
        <p:spPr>
          <a:xfrm>
            <a:off x="761996" y="382385"/>
            <a:ext cx="10668004" cy="111329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5100"/>
              <a:buFont typeface="Impact"/>
              <a:buNone/>
            </a:pPr>
            <a:r>
              <a:rPr lang="ja-JP"/>
              <a:t>言語化ノート術フォーマット</a:t>
            </a:r>
            <a:endParaRPr/>
          </a:p>
        </p:txBody>
      </p:sp>
      <p:sp>
        <p:nvSpPr>
          <p:cNvPr id="939" name="Google Shape;939;p64"/>
          <p:cNvSpPr txBox="1"/>
          <p:nvPr>
            <p:ph idx="1" type="body"/>
          </p:nvPr>
        </p:nvSpPr>
        <p:spPr>
          <a:xfrm>
            <a:off x="761996" y="1785257"/>
            <a:ext cx="10668004" cy="3440539"/>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400"/>
              <a:buNone/>
            </a:pPr>
            <a:r>
              <a:t/>
            </a:r>
            <a:endParaRPr sz="2400"/>
          </a:p>
        </p:txBody>
      </p:sp>
      <p:sp>
        <p:nvSpPr>
          <p:cNvPr id="940" name="Google Shape;940;p64"/>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41" name="Google Shape;941;p64"/>
          <p:cNvSpPr/>
          <p:nvPr/>
        </p:nvSpPr>
        <p:spPr>
          <a:xfrm>
            <a:off x="642257" y="1495680"/>
            <a:ext cx="11081657" cy="4511055"/>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42" name="Google Shape;942;p64"/>
          <p:cNvSpPr txBox="1"/>
          <p:nvPr/>
        </p:nvSpPr>
        <p:spPr>
          <a:xfrm>
            <a:off x="1253448" y="1772535"/>
            <a:ext cx="3832260" cy="23083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①メモ（WHAT）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のはなぜか？</a:t>
            </a:r>
            <a:endParaRPr sz="36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943" name="Google Shape;943;p64"/>
          <p:cNvSpPr txBox="1"/>
          <p:nvPr/>
        </p:nvSpPr>
        <p:spPr>
          <a:xfrm>
            <a:off x="960634" y="4508765"/>
            <a:ext cx="4417887"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②理由（WHY）</a:t>
            </a:r>
            <a:endParaRPr/>
          </a:p>
        </p:txBody>
      </p:sp>
      <p:sp>
        <p:nvSpPr>
          <p:cNvPr id="944" name="Google Shape;944;p64"/>
          <p:cNvSpPr txBox="1"/>
          <p:nvPr/>
        </p:nvSpPr>
        <p:spPr>
          <a:xfrm>
            <a:off x="6226139" y="1921267"/>
            <a:ext cx="4859677"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③結論</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ひとこと、ふたことでまとめる</a:t>
            </a:r>
            <a:endParaRPr/>
          </a:p>
        </p:txBody>
      </p:sp>
      <p:sp>
        <p:nvSpPr>
          <p:cNvPr id="945" name="Google Shape;945;p64"/>
          <p:cNvSpPr txBox="1"/>
          <p:nvPr/>
        </p:nvSpPr>
        <p:spPr>
          <a:xfrm>
            <a:off x="6226139" y="3955551"/>
            <a:ext cx="4859677"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メモ欄（自由にアレンジ）</a:t>
            </a:r>
            <a:endParaRPr sz="28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これからの行動など書いてもOK</a:t>
            </a:r>
            <a:endParaRPr sz="2800">
              <a:solidFill>
                <a:schemeClr val="dk1"/>
              </a:solidFill>
              <a:latin typeface="Gill Sans"/>
              <a:ea typeface="Gill Sans"/>
              <a:cs typeface="Gill Sans"/>
              <a:sym typeface="Gill Sans"/>
            </a:endParaRPr>
          </a:p>
        </p:txBody>
      </p:sp>
      <p:sp>
        <p:nvSpPr>
          <p:cNvPr id="946" name="Google Shape;946;p64"/>
          <p:cNvSpPr/>
          <p:nvPr/>
        </p:nvSpPr>
        <p:spPr>
          <a:xfrm>
            <a:off x="1407560" y="1695236"/>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47" name="Google Shape;947;p64"/>
          <p:cNvSpPr/>
          <p:nvPr/>
        </p:nvSpPr>
        <p:spPr>
          <a:xfrm>
            <a:off x="1407560" y="3842535"/>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48" name="Google Shape;948;p64"/>
          <p:cNvSpPr/>
          <p:nvPr/>
        </p:nvSpPr>
        <p:spPr>
          <a:xfrm>
            <a:off x="6096000" y="1670507"/>
            <a:ext cx="5334000" cy="2057319"/>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49" name="Google Shape;949;p64"/>
          <p:cNvSpPr/>
          <p:nvPr/>
        </p:nvSpPr>
        <p:spPr>
          <a:xfrm>
            <a:off x="6096000" y="3842535"/>
            <a:ext cx="5334000" cy="1931541"/>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53" name="Shape 953"/>
        <p:cNvGrpSpPr/>
        <p:nvPr/>
      </p:nvGrpSpPr>
      <p:grpSpPr>
        <a:xfrm>
          <a:off x="0" y="0"/>
          <a:ext cx="0" cy="0"/>
          <a:chOff x="0" y="0"/>
          <a:chExt cx="0" cy="0"/>
        </a:xfrm>
      </p:grpSpPr>
      <p:sp>
        <p:nvSpPr>
          <p:cNvPr id="954" name="Google Shape;954;p65"/>
          <p:cNvSpPr txBox="1"/>
          <p:nvPr>
            <p:ph type="title"/>
          </p:nvPr>
        </p:nvSpPr>
        <p:spPr>
          <a:xfrm>
            <a:off x="5195727" y="382385"/>
            <a:ext cx="6335338"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3200"/>
              <a:buFont typeface="Impact"/>
              <a:buNone/>
            </a:pPr>
            <a:r>
              <a:rPr lang="ja-JP" sz="3200"/>
              <a:t>これをやっていくと自分との会話ができるようになっていく。</a:t>
            </a:r>
            <a:endParaRPr/>
          </a:p>
        </p:txBody>
      </p:sp>
      <p:pic>
        <p:nvPicPr>
          <p:cNvPr descr="猫の顔のcg&#10;&#10;AI 生成コンテンツは誤りを含む可能性があります。" id="955" name="Google Shape;955;p65"/>
          <p:cNvPicPr preferRelativeResize="0"/>
          <p:nvPr/>
        </p:nvPicPr>
        <p:blipFill rotWithShape="1">
          <a:blip r:embed="rId3">
            <a:alphaModFix/>
          </a:blip>
          <a:srcRect b="1" l="31593" r="18645" t="0"/>
          <a:stretch/>
        </p:blipFill>
        <p:spPr>
          <a:xfrm>
            <a:off x="688434" y="-9525"/>
            <a:ext cx="4129822" cy="6867525"/>
          </a:xfrm>
          <a:prstGeom prst="rect">
            <a:avLst/>
          </a:prstGeom>
          <a:noFill/>
          <a:ln>
            <a:noFill/>
          </a:ln>
        </p:spPr>
      </p:pic>
      <p:sp>
        <p:nvSpPr>
          <p:cNvPr id="956" name="Google Shape;956;p65"/>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57" name="Google Shape;957;p65"/>
          <p:cNvSpPr txBox="1"/>
          <p:nvPr>
            <p:ph idx="1" type="body"/>
          </p:nvPr>
        </p:nvSpPr>
        <p:spPr>
          <a:xfrm>
            <a:off x="5195727" y="2286001"/>
            <a:ext cx="6335338" cy="359359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000"/>
              <a:buNone/>
            </a:pPr>
            <a:r>
              <a:rPr lang="ja-JP"/>
              <a:t>ポイントは、かっこつけない。思ったままを書く事。</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そして　「のはなぜか？」　これが大事。</a:t>
            </a:r>
            <a:endParaRPr/>
          </a:p>
          <a:p>
            <a:pPr indent="0" lvl="0" marL="0" rtl="0" algn="l">
              <a:lnSpc>
                <a:spcPct val="110000"/>
              </a:lnSpc>
              <a:spcBef>
                <a:spcPts val="700"/>
              </a:spcBef>
              <a:spcAft>
                <a:spcPts val="0"/>
              </a:spcAft>
              <a:buSzPts val="2000"/>
              <a:buNone/>
            </a:pPr>
            <a:r>
              <a:rPr lang="ja-JP"/>
              <a:t>話して考えているとだんだんまとまっていきます。</a:t>
            </a:r>
            <a:endParaRPr/>
          </a:p>
        </p:txBody>
      </p:sp>
      <p:sp>
        <p:nvSpPr>
          <p:cNvPr id="958" name="Google Shape;958;p65"/>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962" name="Shape 962"/>
        <p:cNvGrpSpPr/>
        <p:nvPr/>
      </p:nvGrpSpPr>
      <p:grpSpPr>
        <a:xfrm>
          <a:off x="0" y="0"/>
          <a:ext cx="0" cy="0"/>
          <a:chOff x="0" y="0"/>
          <a:chExt cx="0" cy="0"/>
        </a:xfrm>
      </p:grpSpPr>
      <p:sp>
        <p:nvSpPr>
          <p:cNvPr id="963" name="Google Shape;963;p66"/>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64" name="Google Shape;964;p66"/>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65" name="Google Shape;965;p66"/>
          <p:cNvSpPr/>
          <p:nvPr/>
        </p:nvSpPr>
        <p:spPr>
          <a:xfrm>
            <a:off x="0" y="0"/>
            <a:ext cx="12191999"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66" name="Google Shape;966;p66"/>
          <p:cNvSpPr txBox="1"/>
          <p:nvPr>
            <p:ph type="title"/>
          </p:nvPr>
        </p:nvSpPr>
        <p:spPr>
          <a:xfrm>
            <a:off x="1375423" y="3176833"/>
            <a:ext cx="10318418" cy="258153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2"/>
              </a:buClr>
              <a:buSzPts val="5500"/>
              <a:buFont typeface="Impact"/>
              <a:buNone/>
            </a:pPr>
            <a:r>
              <a:rPr lang="ja-JP" sz="5500"/>
              <a:t>ワーク</a:t>
            </a:r>
            <a:br>
              <a:rPr lang="ja-JP" sz="5500"/>
            </a:br>
            <a:r>
              <a:rPr lang="ja-JP" sz="5500"/>
              <a:t>「○○するのは、</a:t>
            </a:r>
            <a:br>
              <a:rPr lang="ja-JP" sz="5500"/>
            </a:br>
            <a:r>
              <a:rPr lang="ja-JP" sz="5500"/>
              <a:t>　めんどくさい」</a:t>
            </a:r>
            <a:endParaRPr/>
          </a:p>
        </p:txBody>
      </p:sp>
      <p:pic>
        <p:nvPicPr>
          <p:cNvPr descr="食品 が含まれている画像&#10;&#10;AI によって生成されたコンテンツは間違っている可能性があります。" id="967" name="Google Shape;967;p66"/>
          <p:cNvPicPr preferRelativeResize="0"/>
          <p:nvPr/>
        </p:nvPicPr>
        <p:blipFill rotWithShape="1">
          <a:blip r:embed="rId3">
            <a:alphaModFix/>
          </a:blip>
          <a:srcRect b="32807" l="0" r="0" t="32437"/>
          <a:stretch/>
        </p:blipFill>
        <p:spPr>
          <a:xfrm>
            <a:off x="1" y="10"/>
            <a:ext cx="12192000" cy="2828482"/>
          </a:xfrm>
          <a:prstGeom prst="rect">
            <a:avLst/>
          </a:prstGeom>
          <a:noFill/>
          <a:ln>
            <a:noFill/>
          </a:ln>
        </p:spPr>
      </p:pic>
      <p:sp>
        <p:nvSpPr>
          <p:cNvPr id="968" name="Google Shape;968;p66"/>
          <p:cNvSpPr/>
          <p:nvPr/>
        </p:nvSpPr>
        <p:spPr>
          <a:xfrm>
            <a:off x="283465" y="2828492"/>
            <a:ext cx="11908534" cy="7937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69" name="Google Shape;969;p66"/>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966"/>
                                        </p:tgtEl>
                                        <p:attrNameLst>
                                          <p:attrName>style.visibility</p:attrName>
                                        </p:attrNameLst>
                                      </p:cBhvr>
                                      <p:to>
                                        <p:strVal val="visible"/>
                                      </p:to>
                                    </p:set>
                                    <p:animEffect filter="fade" transition="in">
                                      <p:cBhvr>
                                        <p:cTn dur="700"/>
                                        <p:tgtEl>
                                          <p:spTgt spid="9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73" name="Shape 973"/>
        <p:cNvGrpSpPr/>
        <p:nvPr/>
      </p:nvGrpSpPr>
      <p:grpSpPr>
        <a:xfrm>
          <a:off x="0" y="0"/>
          <a:ext cx="0" cy="0"/>
          <a:chOff x="0" y="0"/>
          <a:chExt cx="0" cy="0"/>
        </a:xfrm>
      </p:grpSpPr>
      <p:sp>
        <p:nvSpPr>
          <p:cNvPr id="974" name="Google Shape;974;g36bb66d0fc9_3_0"/>
          <p:cNvSpPr/>
          <p:nvPr/>
        </p:nvSpPr>
        <p:spPr>
          <a:xfrm>
            <a:off x="0" y="0"/>
            <a:ext cx="121920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75" name="Google Shape;975;g36bb66d0fc9_3_0"/>
          <p:cNvSpPr txBox="1"/>
          <p:nvPr>
            <p:ph type="title"/>
          </p:nvPr>
        </p:nvSpPr>
        <p:spPr>
          <a:xfrm>
            <a:off x="761996" y="382385"/>
            <a:ext cx="10668000" cy="11133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5100"/>
              <a:buFont typeface="Impact"/>
              <a:buNone/>
            </a:pPr>
            <a:r>
              <a:rPr lang="ja-JP"/>
              <a:t>言語化ノート術フォーマット</a:t>
            </a:r>
            <a:endParaRPr/>
          </a:p>
        </p:txBody>
      </p:sp>
      <p:sp>
        <p:nvSpPr>
          <p:cNvPr id="976" name="Google Shape;976;g36bb66d0fc9_3_0"/>
          <p:cNvSpPr txBox="1"/>
          <p:nvPr>
            <p:ph idx="1" type="body"/>
          </p:nvPr>
        </p:nvSpPr>
        <p:spPr>
          <a:xfrm>
            <a:off x="761996" y="1785257"/>
            <a:ext cx="10668000" cy="3440400"/>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400"/>
              <a:buNone/>
            </a:pPr>
            <a:r>
              <a:t/>
            </a:r>
            <a:endParaRPr sz="2400"/>
          </a:p>
        </p:txBody>
      </p:sp>
      <p:sp>
        <p:nvSpPr>
          <p:cNvPr id="977" name="Google Shape;977;g36bb66d0fc9_3_0"/>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78" name="Google Shape;978;g36bb66d0fc9_3_0"/>
          <p:cNvSpPr/>
          <p:nvPr/>
        </p:nvSpPr>
        <p:spPr>
          <a:xfrm>
            <a:off x="642257" y="1495680"/>
            <a:ext cx="11081700" cy="4511100"/>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79" name="Google Shape;979;g36bb66d0fc9_3_0"/>
          <p:cNvSpPr txBox="1"/>
          <p:nvPr/>
        </p:nvSpPr>
        <p:spPr>
          <a:xfrm>
            <a:off x="1253448" y="1772535"/>
            <a:ext cx="3832200" cy="2308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①メモ（WHAT）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のはなぜか？</a:t>
            </a:r>
            <a:endParaRPr sz="36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980" name="Google Shape;980;g36bb66d0fc9_3_0"/>
          <p:cNvSpPr txBox="1"/>
          <p:nvPr/>
        </p:nvSpPr>
        <p:spPr>
          <a:xfrm>
            <a:off x="960634" y="4508765"/>
            <a:ext cx="4417800" cy="646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②理由（WHY）</a:t>
            </a:r>
            <a:endParaRPr/>
          </a:p>
        </p:txBody>
      </p:sp>
      <p:sp>
        <p:nvSpPr>
          <p:cNvPr id="981" name="Google Shape;981;g36bb66d0fc9_3_0"/>
          <p:cNvSpPr txBox="1"/>
          <p:nvPr/>
        </p:nvSpPr>
        <p:spPr>
          <a:xfrm>
            <a:off x="6226139" y="1921267"/>
            <a:ext cx="4859700" cy="1754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③結論</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ひとこと、ふたことでまとめる</a:t>
            </a:r>
            <a:endParaRPr/>
          </a:p>
        </p:txBody>
      </p:sp>
      <p:sp>
        <p:nvSpPr>
          <p:cNvPr id="982" name="Google Shape;982;g36bb66d0fc9_3_0"/>
          <p:cNvSpPr txBox="1"/>
          <p:nvPr/>
        </p:nvSpPr>
        <p:spPr>
          <a:xfrm>
            <a:off x="6226139" y="3955551"/>
            <a:ext cx="4859700" cy="1385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メモ欄（自由にアレンジ）</a:t>
            </a:r>
            <a:endParaRPr sz="28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これからの行動など書いてもOK</a:t>
            </a:r>
            <a:endParaRPr sz="2800">
              <a:solidFill>
                <a:schemeClr val="dk1"/>
              </a:solidFill>
              <a:latin typeface="Gill Sans"/>
              <a:ea typeface="Gill Sans"/>
              <a:cs typeface="Gill Sans"/>
              <a:sym typeface="Gill Sans"/>
            </a:endParaRPr>
          </a:p>
        </p:txBody>
      </p:sp>
      <p:sp>
        <p:nvSpPr>
          <p:cNvPr id="983" name="Google Shape;983;g36bb66d0fc9_3_0"/>
          <p:cNvSpPr/>
          <p:nvPr/>
        </p:nvSpPr>
        <p:spPr>
          <a:xfrm>
            <a:off x="1407560" y="1695236"/>
            <a:ext cx="3503400" cy="203250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84" name="Google Shape;984;g36bb66d0fc9_3_0"/>
          <p:cNvSpPr/>
          <p:nvPr/>
        </p:nvSpPr>
        <p:spPr>
          <a:xfrm>
            <a:off x="1407560" y="3842535"/>
            <a:ext cx="3503400" cy="203250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85" name="Google Shape;985;g36bb66d0fc9_3_0"/>
          <p:cNvSpPr/>
          <p:nvPr/>
        </p:nvSpPr>
        <p:spPr>
          <a:xfrm>
            <a:off x="6096000" y="1670507"/>
            <a:ext cx="5334000" cy="205740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86" name="Google Shape;986;g36bb66d0fc9_3_0"/>
          <p:cNvSpPr/>
          <p:nvPr/>
        </p:nvSpPr>
        <p:spPr>
          <a:xfrm>
            <a:off x="6096000" y="3842535"/>
            <a:ext cx="5334000" cy="193140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90" name="Shape 990"/>
        <p:cNvGrpSpPr/>
        <p:nvPr/>
      </p:nvGrpSpPr>
      <p:grpSpPr>
        <a:xfrm>
          <a:off x="0" y="0"/>
          <a:ext cx="0" cy="0"/>
          <a:chOff x="0" y="0"/>
          <a:chExt cx="0" cy="0"/>
        </a:xfrm>
      </p:grpSpPr>
      <p:sp>
        <p:nvSpPr>
          <p:cNvPr id="991" name="Google Shape;991;p68"/>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92" name="Google Shape;992;p68"/>
          <p:cNvSpPr txBox="1"/>
          <p:nvPr>
            <p:ph type="title"/>
          </p:nvPr>
        </p:nvSpPr>
        <p:spPr>
          <a:xfrm>
            <a:off x="761996" y="382385"/>
            <a:ext cx="10668004" cy="111329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5100"/>
              <a:buFont typeface="Impact"/>
              <a:buNone/>
            </a:pPr>
            <a:r>
              <a:rPr lang="ja-JP"/>
              <a:t>〇〇するのはめんどくさい。</a:t>
            </a:r>
            <a:endParaRPr/>
          </a:p>
        </p:txBody>
      </p:sp>
      <p:sp>
        <p:nvSpPr>
          <p:cNvPr id="993" name="Google Shape;993;p68"/>
          <p:cNvSpPr txBox="1"/>
          <p:nvPr>
            <p:ph idx="1" type="body"/>
          </p:nvPr>
        </p:nvSpPr>
        <p:spPr>
          <a:xfrm>
            <a:off x="761996" y="1785257"/>
            <a:ext cx="10668004" cy="3440539"/>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400"/>
              <a:buNone/>
            </a:pPr>
            <a:r>
              <a:t/>
            </a:r>
            <a:endParaRPr sz="2400"/>
          </a:p>
        </p:txBody>
      </p:sp>
      <p:sp>
        <p:nvSpPr>
          <p:cNvPr id="994" name="Google Shape;994;p68"/>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995" name="Google Shape;995;p68"/>
          <p:cNvSpPr/>
          <p:nvPr/>
        </p:nvSpPr>
        <p:spPr>
          <a:xfrm>
            <a:off x="642257" y="1495680"/>
            <a:ext cx="11081657" cy="4511055"/>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996" name="Google Shape;996;p68"/>
          <p:cNvSpPr txBox="1"/>
          <p:nvPr/>
        </p:nvSpPr>
        <p:spPr>
          <a:xfrm>
            <a:off x="1253448" y="1772535"/>
            <a:ext cx="3832260" cy="286232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①○○するのはめんどくさい</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のはなぜか？</a:t>
            </a:r>
            <a:endParaRPr sz="36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997" name="Google Shape;997;p68"/>
          <p:cNvSpPr txBox="1"/>
          <p:nvPr/>
        </p:nvSpPr>
        <p:spPr>
          <a:xfrm>
            <a:off x="960634" y="4529313"/>
            <a:ext cx="4417887"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②理由（WHY）</a:t>
            </a:r>
            <a:endParaRPr/>
          </a:p>
        </p:txBody>
      </p:sp>
      <p:sp>
        <p:nvSpPr>
          <p:cNvPr id="998" name="Google Shape;998;p68"/>
          <p:cNvSpPr txBox="1"/>
          <p:nvPr/>
        </p:nvSpPr>
        <p:spPr>
          <a:xfrm>
            <a:off x="6226139" y="1921267"/>
            <a:ext cx="4859677"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③結論</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ひとこと、ふたことでまとめる</a:t>
            </a:r>
            <a:endParaRPr/>
          </a:p>
        </p:txBody>
      </p:sp>
      <p:sp>
        <p:nvSpPr>
          <p:cNvPr id="999" name="Google Shape;999;p68"/>
          <p:cNvSpPr txBox="1"/>
          <p:nvPr/>
        </p:nvSpPr>
        <p:spPr>
          <a:xfrm>
            <a:off x="6226139" y="3955551"/>
            <a:ext cx="4859677"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メモ欄（自由にアレンジ）</a:t>
            </a:r>
            <a:endParaRPr sz="28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これからの行動など書いてもOK</a:t>
            </a:r>
            <a:endParaRPr sz="2800">
              <a:solidFill>
                <a:schemeClr val="dk1"/>
              </a:solidFill>
              <a:latin typeface="Gill Sans"/>
              <a:ea typeface="Gill Sans"/>
              <a:cs typeface="Gill Sans"/>
              <a:sym typeface="Gill Sans"/>
            </a:endParaRPr>
          </a:p>
        </p:txBody>
      </p:sp>
      <p:sp>
        <p:nvSpPr>
          <p:cNvPr id="1000" name="Google Shape;1000;p68"/>
          <p:cNvSpPr/>
          <p:nvPr/>
        </p:nvSpPr>
        <p:spPr>
          <a:xfrm>
            <a:off x="1407560" y="1695236"/>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01" name="Google Shape;1001;p68"/>
          <p:cNvSpPr/>
          <p:nvPr/>
        </p:nvSpPr>
        <p:spPr>
          <a:xfrm>
            <a:off x="1407560" y="3842535"/>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02" name="Google Shape;1002;p68"/>
          <p:cNvSpPr/>
          <p:nvPr/>
        </p:nvSpPr>
        <p:spPr>
          <a:xfrm>
            <a:off x="6096000" y="1670507"/>
            <a:ext cx="5334000" cy="2057319"/>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03" name="Google Shape;1003;p68"/>
          <p:cNvSpPr/>
          <p:nvPr/>
        </p:nvSpPr>
        <p:spPr>
          <a:xfrm>
            <a:off x="6096000" y="3842535"/>
            <a:ext cx="5334000" cy="1931541"/>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sp>
        <p:nvSpPr>
          <p:cNvPr id="1008" name="Google Shape;1008;p69"/>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練習グループワーク</a:t>
            </a:r>
            <a:endParaRPr/>
          </a:p>
        </p:txBody>
      </p:sp>
      <p:sp>
        <p:nvSpPr>
          <p:cNvPr id="1009" name="Google Shape;1009;p69"/>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「のはなぜか？」を聞いてみる。</a:t>
            </a:r>
            <a:endParaRPr/>
          </a:p>
          <a:p>
            <a:pPr indent="0" lvl="0" marL="0" rtl="0" algn="l">
              <a:lnSpc>
                <a:spcPct val="110000"/>
              </a:lnSpc>
              <a:spcBef>
                <a:spcPts val="700"/>
              </a:spcBef>
              <a:spcAft>
                <a:spcPts val="0"/>
              </a:spcAft>
              <a:buSzPts val="2000"/>
              <a:buNone/>
            </a:pPr>
            <a:r>
              <a:rPr lang="ja-JP"/>
              <a:t>インタビュー</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思考術。の言語化。</a:t>
            </a:r>
            <a:endParaRPr/>
          </a:p>
          <a:p>
            <a:pPr indent="-101600" lvl="0" marL="228600" rtl="0" algn="l">
              <a:lnSpc>
                <a:spcPct val="110000"/>
              </a:lnSpc>
              <a:spcBef>
                <a:spcPts val="700"/>
              </a:spcBef>
              <a:spcAft>
                <a:spcPts val="0"/>
              </a:spcAft>
              <a:buSzPts val="20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7"/>
          <p:cNvSpPr txBox="1"/>
          <p:nvPr>
            <p:ph type="title"/>
          </p:nvPr>
        </p:nvSpPr>
        <p:spPr>
          <a:xfrm>
            <a:off x="1251678" y="382385"/>
            <a:ext cx="10178322" cy="318274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6000"/>
              <a:buFont typeface="Impact"/>
              <a:buNone/>
            </a:pPr>
            <a:r>
              <a:rPr lang="ja-JP" sz="6000"/>
              <a:t>HOW TO SAY</a:t>
            </a:r>
            <a:r>
              <a:rPr lang="ja-JP"/>
              <a:t>（どう言うか）</a:t>
            </a:r>
            <a:br>
              <a:rPr lang="ja-JP"/>
            </a:br>
            <a:r>
              <a:rPr lang="ja-JP"/>
              <a:t> ではなく</a:t>
            </a:r>
            <a:br>
              <a:rPr lang="ja-JP"/>
            </a:br>
            <a:r>
              <a:rPr lang="ja-JP" sz="7200"/>
              <a:t>WHAT TO SAY</a:t>
            </a:r>
            <a:r>
              <a:rPr lang="ja-JP"/>
              <a:t>（何をいうか）</a:t>
            </a:r>
            <a:endParaRPr/>
          </a:p>
        </p:txBody>
      </p:sp>
      <p:sp>
        <p:nvSpPr>
          <p:cNvPr id="165" name="Google Shape;165;p7"/>
          <p:cNvSpPr txBox="1"/>
          <p:nvPr>
            <p:ph idx="1" type="body"/>
          </p:nvPr>
        </p:nvSpPr>
        <p:spPr>
          <a:xfrm>
            <a:off x="1251678" y="4366516"/>
            <a:ext cx="10178322" cy="1513075"/>
          </a:xfrm>
          <a:prstGeom prst="rect">
            <a:avLst/>
          </a:prstGeom>
          <a:noFill/>
          <a:ln>
            <a:noFill/>
          </a:ln>
        </p:spPr>
        <p:txBody>
          <a:bodyPr anchorCtr="0" anchor="t" bIns="45700" lIns="91425" spcFirstLastPara="1" rIns="91425" wrap="square" tIns="45700">
            <a:normAutofit/>
          </a:bodyPr>
          <a:lstStyle/>
          <a:p>
            <a:pPr indent="0" lvl="0" marL="0" rtl="0" algn="ctr">
              <a:lnSpc>
                <a:spcPct val="110000"/>
              </a:lnSpc>
              <a:spcBef>
                <a:spcPts val="0"/>
              </a:spcBef>
              <a:spcAft>
                <a:spcPts val="0"/>
              </a:spcAft>
              <a:buSzPts val="2000"/>
              <a:buNone/>
            </a:pPr>
            <a:r>
              <a:t/>
            </a:r>
            <a:endParaRPr/>
          </a:p>
          <a:p>
            <a:pPr indent="0" lvl="0" marL="0" rtl="0" algn="ctr">
              <a:lnSpc>
                <a:spcPct val="110000"/>
              </a:lnSpc>
              <a:spcBef>
                <a:spcPts val="700"/>
              </a:spcBef>
              <a:spcAft>
                <a:spcPts val="0"/>
              </a:spcAft>
              <a:buSzPts val="2000"/>
              <a:buNone/>
            </a:pPr>
            <a:r>
              <a:rPr lang="ja-JP"/>
              <a:t>頭で考えていることを整理し、言語化できるメソッドを学ぶ！</a:t>
            </a:r>
            <a:endParaRPr/>
          </a:p>
          <a:p>
            <a:pPr indent="0" lvl="0" marL="0" rtl="0" algn="l">
              <a:lnSpc>
                <a:spcPct val="110000"/>
              </a:lnSpc>
              <a:spcBef>
                <a:spcPts val="700"/>
              </a:spcBef>
              <a:spcAft>
                <a:spcPts val="0"/>
              </a:spcAft>
              <a:buSzPts val="2000"/>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013" name="Shape 1013"/>
        <p:cNvGrpSpPr/>
        <p:nvPr/>
      </p:nvGrpSpPr>
      <p:grpSpPr>
        <a:xfrm>
          <a:off x="0" y="0"/>
          <a:ext cx="0" cy="0"/>
          <a:chOff x="0" y="0"/>
          <a:chExt cx="0" cy="0"/>
        </a:xfrm>
      </p:grpSpPr>
      <p:sp>
        <p:nvSpPr>
          <p:cNvPr id="1014" name="Google Shape;1014;p70"/>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15" name="Google Shape;1015;p70"/>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16" name="Google Shape;1016;p70"/>
          <p:cNvSpPr/>
          <p:nvPr/>
        </p:nvSpPr>
        <p:spPr>
          <a:xfrm>
            <a:off x="0" y="0"/>
            <a:ext cx="12191999"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17" name="Google Shape;1017;p70"/>
          <p:cNvSpPr txBox="1"/>
          <p:nvPr>
            <p:ph type="title"/>
          </p:nvPr>
        </p:nvSpPr>
        <p:spPr>
          <a:xfrm>
            <a:off x="1375423" y="3176833"/>
            <a:ext cx="10318418" cy="2581538"/>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2"/>
              </a:buClr>
              <a:buSzPct val="100000"/>
              <a:buFont typeface="Impact"/>
              <a:buNone/>
            </a:pPr>
            <a:r>
              <a:rPr lang="ja-JP" sz="8800"/>
              <a:t>テーマ</a:t>
            </a:r>
            <a:br>
              <a:rPr lang="ja-JP" sz="8800"/>
            </a:br>
            <a:r>
              <a:rPr lang="ja-JP" sz="6700"/>
              <a:t>「私の</a:t>
            </a:r>
            <a:br>
              <a:rPr lang="ja-JP" sz="6700"/>
            </a:br>
            <a:r>
              <a:rPr lang="ja-JP" sz="6700"/>
              <a:t>大事にしているもの」</a:t>
            </a:r>
            <a:endParaRPr/>
          </a:p>
        </p:txBody>
      </p:sp>
      <p:pic>
        <p:nvPicPr>
          <p:cNvPr descr="食品 が含まれている画像&#10;&#10;AI によって生成されたコンテンツは間違っている可能性があります。" id="1018" name="Google Shape;1018;p70"/>
          <p:cNvPicPr preferRelativeResize="0"/>
          <p:nvPr/>
        </p:nvPicPr>
        <p:blipFill rotWithShape="1">
          <a:blip r:embed="rId3">
            <a:alphaModFix/>
          </a:blip>
          <a:srcRect b="32807" l="0" r="0" t="32437"/>
          <a:stretch/>
        </p:blipFill>
        <p:spPr>
          <a:xfrm>
            <a:off x="1" y="10"/>
            <a:ext cx="12192000" cy="2828482"/>
          </a:xfrm>
          <a:prstGeom prst="rect">
            <a:avLst/>
          </a:prstGeom>
          <a:noFill/>
          <a:ln>
            <a:noFill/>
          </a:ln>
        </p:spPr>
      </p:pic>
      <p:sp>
        <p:nvSpPr>
          <p:cNvPr id="1019" name="Google Shape;1019;p70"/>
          <p:cNvSpPr/>
          <p:nvPr/>
        </p:nvSpPr>
        <p:spPr>
          <a:xfrm>
            <a:off x="283465" y="2828492"/>
            <a:ext cx="11908534" cy="7937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20" name="Google Shape;1020;p70"/>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017"/>
                                        </p:tgtEl>
                                        <p:attrNameLst>
                                          <p:attrName>style.visibility</p:attrName>
                                        </p:attrNameLst>
                                      </p:cBhvr>
                                      <p:to>
                                        <p:strVal val="visible"/>
                                      </p:to>
                                    </p:set>
                                    <p:animEffect filter="fade" transition="in">
                                      <p:cBhvr>
                                        <p:cTn dur="700"/>
                                        <p:tgtEl>
                                          <p:spTgt spid="10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24" name="Shape 1024"/>
        <p:cNvGrpSpPr/>
        <p:nvPr/>
      </p:nvGrpSpPr>
      <p:grpSpPr>
        <a:xfrm>
          <a:off x="0" y="0"/>
          <a:ext cx="0" cy="0"/>
          <a:chOff x="0" y="0"/>
          <a:chExt cx="0" cy="0"/>
        </a:xfrm>
      </p:grpSpPr>
      <p:sp>
        <p:nvSpPr>
          <p:cNvPr id="1025" name="Google Shape;1025;p71"/>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26" name="Google Shape;1026;p71"/>
          <p:cNvSpPr txBox="1"/>
          <p:nvPr>
            <p:ph type="title"/>
          </p:nvPr>
        </p:nvSpPr>
        <p:spPr>
          <a:xfrm>
            <a:off x="761996" y="382385"/>
            <a:ext cx="10668004" cy="1113295"/>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5100"/>
              <a:buFont typeface="Impact"/>
              <a:buNone/>
            </a:pPr>
            <a:r>
              <a:rPr lang="ja-JP"/>
              <a:t>言語化ノート術フォーマット</a:t>
            </a:r>
            <a:endParaRPr/>
          </a:p>
        </p:txBody>
      </p:sp>
      <p:sp>
        <p:nvSpPr>
          <p:cNvPr id="1027" name="Google Shape;1027;p71"/>
          <p:cNvSpPr txBox="1"/>
          <p:nvPr>
            <p:ph idx="1" type="body"/>
          </p:nvPr>
        </p:nvSpPr>
        <p:spPr>
          <a:xfrm>
            <a:off x="761996" y="1785257"/>
            <a:ext cx="10668004" cy="3440539"/>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SzPts val="2400"/>
              <a:buNone/>
            </a:pPr>
            <a:r>
              <a:t/>
            </a:r>
            <a:endParaRPr sz="2400"/>
          </a:p>
        </p:txBody>
      </p:sp>
      <p:sp>
        <p:nvSpPr>
          <p:cNvPr id="1028" name="Google Shape;1028;p71"/>
          <p:cNvSpPr/>
          <p:nvPr/>
        </p:nvSpPr>
        <p:spPr>
          <a:xfrm>
            <a:off x="1" y="6006736"/>
            <a:ext cx="12191998" cy="851265"/>
          </a:xfrm>
          <a:custGeom>
            <a:rect b="b" l="l" r="r" t="t"/>
            <a:pathLst>
              <a:path extrusionOk="0" h="851265" w="12191998">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6" y="20637"/>
                </a:lnTo>
                <a:lnTo>
                  <a:pt x="4605602" y="9525"/>
                </a:lnTo>
                <a:lnTo>
                  <a:pt x="4665928" y="3175"/>
                </a:lnTo>
                <a:lnTo>
                  <a:pt x="4734189" y="0"/>
                </a:lnTo>
                <a:lnTo>
                  <a:pt x="4802453" y="3175"/>
                </a:lnTo>
                <a:lnTo>
                  <a:pt x="4862777" y="9525"/>
                </a:lnTo>
                <a:lnTo>
                  <a:pt x="4915165" y="20637"/>
                </a:lnTo>
                <a:lnTo>
                  <a:pt x="4961202" y="36512"/>
                </a:lnTo>
                <a:lnTo>
                  <a:pt x="5002478" y="52387"/>
                </a:lnTo>
                <a:lnTo>
                  <a:pt x="5038989" y="68262"/>
                </a:lnTo>
                <a:lnTo>
                  <a:pt x="5077091" y="87312"/>
                </a:lnTo>
                <a:lnTo>
                  <a:pt x="5115189" y="106362"/>
                </a:lnTo>
                <a:lnTo>
                  <a:pt x="5151702" y="125412"/>
                </a:lnTo>
                <a:lnTo>
                  <a:pt x="5192978"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10" y="106362"/>
                </a:lnTo>
                <a:lnTo>
                  <a:pt x="5743308" y="87312"/>
                </a:lnTo>
                <a:lnTo>
                  <a:pt x="5781408" y="68262"/>
                </a:lnTo>
                <a:lnTo>
                  <a:pt x="5817921" y="52387"/>
                </a:lnTo>
                <a:lnTo>
                  <a:pt x="5859196" y="36512"/>
                </a:lnTo>
                <a:lnTo>
                  <a:pt x="5905234" y="20637"/>
                </a:lnTo>
                <a:lnTo>
                  <a:pt x="5957621" y="9525"/>
                </a:lnTo>
                <a:lnTo>
                  <a:pt x="6017948" y="3175"/>
                </a:lnTo>
                <a:lnTo>
                  <a:pt x="6086210"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1998" y="174668"/>
                </a:lnTo>
                <a:lnTo>
                  <a:pt x="12191998" y="851265"/>
                </a:lnTo>
                <a:lnTo>
                  <a:pt x="0" y="851265"/>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29" name="Google Shape;1029;p71"/>
          <p:cNvSpPr/>
          <p:nvPr/>
        </p:nvSpPr>
        <p:spPr>
          <a:xfrm>
            <a:off x="642257" y="1495680"/>
            <a:ext cx="11081657" cy="4511055"/>
          </a:xfrm>
          <a:prstGeom prst="roundRect">
            <a:avLst>
              <a:gd fmla="val 16667" name="adj"/>
            </a:avLst>
          </a:prstGeom>
          <a:solidFill>
            <a:schemeClr val="lt1"/>
          </a:solid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30" name="Google Shape;1030;p71"/>
          <p:cNvSpPr txBox="1"/>
          <p:nvPr/>
        </p:nvSpPr>
        <p:spPr>
          <a:xfrm>
            <a:off x="1253448" y="1772535"/>
            <a:ext cx="3832260" cy="23083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メモ（WHAT）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のはなぜか？</a:t>
            </a:r>
            <a:endParaRPr sz="3600">
              <a:solidFill>
                <a:schemeClr val="dk1"/>
              </a:solidFill>
              <a:latin typeface="Gill Sans"/>
              <a:ea typeface="Gill Sans"/>
              <a:cs typeface="Gill Sans"/>
              <a:sym typeface="Gill Sans"/>
            </a:endParaRPr>
          </a:p>
          <a:p>
            <a:pPr indent="0" lvl="0" marL="0" marR="0" rtl="0" algn="l">
              <a:spcBef>
                <a:spcPts val="0"/>
              </a:spcBef>
              <a:spcAft>
                <a:spcPts val="0"/>
              </a:spcAft>
              <a:buNone/>
            </a:pPr>
            <a:r>
              <a:t/>
            </a:r>
            <a:endParaRPr sz="3600">
              <a:solidFill>
                <a:schemeClr val="dk1"/>
              </a:solidFill>
              <a:latin typeface="Gill Sans"/>
              <a:ea typeface="Gill Sans"/>
              <a:cs typeface="Gill Sans"/>
              <a:sym typeface="Gill Sans"/>
            </a:endParaRPr>
          </a:p>
        </p:txBody>
      </p:sp>
      <p:sp>
        <p:nvSpPr>
          <p:cNvPr id="1031" name="Google Shape;1031;p71"/>
          <p:cNvSpPr txBox="1"/>
          <p:nvPr/>
        </p:nvSpPr>
        <p:spPr>
          <a:xfrm>
            <a:off x="960634" y="4508765"/>
            <a:ext cx="4417887"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理由（WHY）</a:t>
            </a:r>
            <a:endParaRPr/>
          </a:p>
        </p:txBody>
      </p:sp>
      <p:sp>
        <p:nvSpPr>
          <p:cNvPr id="1032" name="Google Shape;1032;p71"/>
          <p:cNvSpPr txBox="1"/>
          <p:nvPr/>
        </p:nvSpPr>
        <p:spPr>
          <a:xfrm>
            <a:off x="6226139" y="1921267"/>
            <a:ext cx="4859677"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結論</a:t>
            </a:r>
            <a:endParaRPr sz="36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3600">
                <a:solidFill>
                  <a:schemeClr val="dk1"/>
                </a:solidFill>
                <a:latin typeface="Gill Sans"/>
                <a:ea typeface="Gill Sans"/>
                <a:cs typeface="Gill Sans"/>
                <a:sym typeface="Gill Sans"/>
              </a:rPr>
              <a:t>ひとこと、ふたことでまとめる</a:t>
            </a:r>
            <a:endParaRPr/>
          </a:p>
        </p:txBody>
      </p:sp>
      <p:sp>
        <p:nvSpPr>
          <p:cNvPr id="1033" name="Google Shape;1033;p71"/>
          <p:cNvSpPr txBox="1"/>
          <p:nvPr/>
        </p:nvSpPr>
        <p:spPr>
          <a:xfrm>
            <a:off x="6226139" y="3955551"/>
            <a:ext cx="4859677"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メモ欄（自由にアレンジ）</a:t>
            </a:r>
            <a:endParaRPr sz="2800">
              <a:solidFill>
                <a:schemeClr val="dk1"/>
              </a:solidFill>
              <a:latin typeface="Gill Sans"/>
              <a:ea typeface="Gill Sans"/>
              <a:cs typeface="Gill Sans"/>
              <a:sym typeface="Gill Sans"/>
            </a:endParaRPr>
          </a:p>
          <a:p>
            <a:pPr indent="0" lvl="0" marL="0" marR="0" rtl="0" algn="ctr">
              <a:spcBef>
                <a:spcPts val="0"/>
              </a:spcBef>
              <a:spcAft>
                <a:spcPts val="0"/>
              </a:spcAft>
              <a:buNone/>
            </a:pPr>
            <a:r>
              <a:rPr lang="ja-JP" sz="2800">
                <a:solidFill>
                  <a:schemeClr val="dk1"/>
                </a:solidFill>
                <a:latin typeface="Gill Sans"/>
                <a:ea typeface="Gill Sans"/>
                <a:cs typeface="Gill Sans"/>
                <a:sym typeface="Gill Sans"/>
              </a:rPr>
              <a:t>これからの行動など書いてもOK</a:t>
            </a:r>
            <a:endParaRPr sz="2800">
              <a:solidFill>
                <a:schemeClr val="dk1"/>
              </a:solidFill>
              <a:latin typeface="Gill Sans"/>
              <a:ea typeface="Gill Sans"/>
              <a:cs typeface="Gill Sans"/>
              <a:sym typeface="Gill Sans"/>
            </a:endParaRPr>
          </a:p>
        </p:txBody>
      </p:sp>
      <p:sp>
        <p:nvSpPr>
          <p:cNvPr id="1034" name="Google Shape;1034;p71"/>
          <p:cNvSpPr/>
          <p:nvPr/>
        </p:nvSpPr>
        <p:spPr>
          <a:xfrm>
            <a:off x="1407560" y="1695236"/>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35" name="Google Shape;1035;p71"/>
          <p:cNvSpPr/>
          <p:nvPr/>
        </p:nvSpPr>
        <p:spPr>
          <a:xfrm>
            <a:off x="1407560" y="3842535"/>
            <a:ext cx="3503487" cy="2032590"/>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36" name="Google Shape;1036;p71"/>
          <p:cNvSpPr/>
          <p:nvPr/>
        </p:nvSpPr>
        <p:spPr>
          <a:xfrm>
            <a:off x="6096000" y="1670507"/>
            <a:ext cx="5334000" cy="2057319"/>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37" name="Google Shape;1037;p71"/>
          <p:cNvSpPr/>
          <p:nvPr/>
        </p:nvSpPr>
        <p:spPr>
          <a:xfrm>
            <a:off x="6096000" y="3842535"/>
            <a:ext cx="5334000" cy="1931541"/>
          </a:xfrm>
          <a:prstGeom prst="roundRect">
            <a:avLst>
              <a:gd fmla="val 16667" name="adj"/>
            </a:avLst>
          </a:prstGeom>
          <a:noFill/>
          <a:ln cap="flat" cmpd="sng" w="127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Gill Sans"/>
              <a:ea typeface="Gill Sans"/>
              <a:cs typeface="Gill Sans"/>
              <a:sym typeface="Gill Sans"/>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41" name="Shape 1041"/>
        <p:cNvGrpSpPr/>
        <p:nvPr/>
      </p:nvGrpSpPr>
      <p:grpSpPr>
        <a:xfrm>
          <a:off x="0" y="0"/>
          <a:ext cx="0" cy="0"/>
          <a:chOff x="0" y="0"/>
          <a:chExt cx="0" cy="0"/>
        </a:xfrm>
      </p:grpSpPr>
      <p:sp>
        <p:nvSpPr>
          <p:cNvPr id="1042" name="Google Shape;1042;p72"/>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43" name="Google Shape;1043;p72"/>
          <p:cNvSpPr txBox="1"/>
          <p:nvPr/>
        </p:nvSpPr>
        <p:spPr>
          <a:xfrm>
            <a:off x="1251678" y="2286001"/>
            <a:ext cx="6015897" cy="3593591"/>
          </a:xfrm>
          <a:prstGeom prst="rect">
            <a:avLst/>
          </a:prstGeom>
          <a:noFill/>
          <a:ln>
            <a:noFill/>
          </a:ln>
        </p:spPr>
        <p:txBody>
          <a:bodyPr anchorCtr="0" anchor="t" bIns="45700" lIns="91425" spcFirstLastPara="1" rIns="91425" wrap="square" tIns="45700">
            <a:normAutofit/>
          </a:bodyPr>
          <a:lstStyle/>
          <a:p>
            <a:pPr indent="0" lvl="0" marL="0" marR="0" rtl="0" algn="l">
              <a:lnSpc>
                <a:spcPct val="110000"/>
              </a:lnSpc>
              <a:spcBef>
                <a:spcPts val="0"/>
              </a:spcBef>
              <a:spcAft>
                <a:spcPts val="0"/>
              </a:spcAft>
              <a:buNone/>
            </a:pPr>
            <a:r>
              <a:rPr lang="ja-JP" sz="4800">
                <a:solidFill>
                  <a:srgbClr val="595959"/>
                </a:solidFill>
                <a:latin typeface="Gill Sans"/>
                <a:ea typeface="Gill Sans"/>
                <a:cs typeface="Gill Sans"/>
                <a:sym typeface="Gill Sans"/>
              </a:rPr>
              <a:t>あらゆることに</a:t>
            </a:r>
            <a:endParaRPr sz="4800">
              <a:solidFill>
                <a:srgbClr val="595959"/>
              </a:solidFill>
              <a:latin typeface="Gill Sans"/>
              <a:ea typeface="Gill Sans"/>
              <a:cs typeface="Gill Sans"/>
              <a:sym typeface="Gill Sans"/>
            </a:endParaRPr>
          </a:p>
          <a:p>
            <a:pPr indent="0" lvl="0" marL="0" marR="0" rtl="0" algn="l">
              <a:lnSpc>
                <a:spcPct val="110000"/>
              </a:lnSpc>
              <a:spcBef>
                <a:spcPts val="700"/>
              </a:spcBef>
              <a:spcAft>
                <a:spcPts val="0"/>
              </a:spcAft>
              <a:buNone/>
            </a:pPr>
            <a:r>
              <a:rPr lang="ja-JP" sz="4800">
                <a:solidFill>
                  <a:srgbClr val="595959"/>
                </a:solidFill>
                <a:latin typeface="Gill Sans"/>
                <a:ea typeface="Gill Sans"/>
                <a:cs typeface="Gill Sans"/>
                <a:sym typeface="Gill Sans"/>
              </a:rPr>
              <a:t>「なんで？」</a:t>
            </a:r>
            <a:endParaRPr sz="4800">
              <a:solidFill>
                <a:srgbClr val="595959"/>
              </a:solidFill>
              <a:latin typeface="Gill Sans"/>
              <a:ea typeface="Gill Sans"/>
              <a:cs typeface="Gill Sans"/>
              <a:sym typeface="Gill Sans"/>
            </a:endParaRPr>
          </a:p>
          <a:p>
            <a:pPr indent="0" lvl="0" marL="0" marR="0" rtl="0" algn="l">
              <a:lnSpc>
                <a:spcPct val="110000"/>
              </a:lnSpc>
              <a:spcBef>
                <a:spcPts val="700"/>
              </a:spcBef>
              <a:spcAft>
                <a:spcPts val="0"/>
              </a:spcAft>
              <a:buNone/>
            </a:pPr>
            <a:r>
              <a:rPr lang="ja-JP" sz="4800">
                <a:solidFill>
                  <a:srgbClr val="595959"/>
                </a:solidFill>
                <a:latin typeface="Gill Sans"/>
                <a:ea typeface="Gill Sans"/>
                <a:cs typeface="Gill Sans"/>
                <a:sym typeface="Gill Sans"/>
              </a:rPr>
              <a:t>「のはなぜか？」の意識を持つ。</a:t>
            </a:r>
            <a:endParaRPr/>
          </a:p>
        </p:txBody>
      </p:sp>
      <p:pic>
        <p:nvPicPr>
          <p:cNvPr descr="グラフィカル ユーザー インターフェイス&#10;&#10;AI によって生成されたコンテンツは間違っている可能性があります。" id="1044" name="Google Shape;1044;p72"/>
          <p:cNvPicPr preferRelativeResize="0"/>
          <p:nvPr>
            <p:ph idx="1" type="body"/>
          </p:nvPr>
        </p:nvPicPr>
        <p:blipFill rotWithShape="1">
          <a:blip r:embed="rId3">
            <a:alphaModFix/>
          </a:blip>
          <a:srcRect b="0" l="25463" r="18468" t="0"/>
          <a:stretch/>
        </p:blipFill>
        <p:spPr>
          <a:xfrm>
            <a:off x="7598400" y="2197353"/>
            <a:ext cx="3860171" cy="3855489"/>
          </a:xfrm>
          <a:prstGeom prst="rect">
            <a:avLst/>
          </a:prstGeom>
          <a:noFill/>
          <a:ln>
            <a:noFill/>
          </a:ln>
        </p:spPr>
      </p:pic>
      <p:sp>
        <p:nvSpPr>
          <p:cNvPr id="1045" name="Google Shape;1045;p72"/>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49" name="Shape 1049"/>
        <p:cNvGrpSpPr/>
        <p:nvPr/>
      </p:nvGrpSpPr>
      <p:grpSpPr>
        <a:xfrm>
          <a:off x="0" y="0"/>
          <a:ext cx="0" cy="0"/>
          <a:chOff x="0" y="0"/>
          <a:chExt cx="0" cy="0"/>
        </a:xfrm>
      </p:grpSpPr>
      <p:sp>
        <p:nvSpPr>
          <p:cNvPr id="1050" name="Google Shape;1050;p73"/>
          <p:cNvSpPr/>
          <p:nvPr/>
        </p:nvSpPr>
        <p:spPr>
          <a:xfrm>
            <a:off x="3557016" y="63093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51" name="Google Shape;1051;p73"/>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52" name="Google Shape;1052;p73"/>
          <p:cNvSpPr/>
          <p:nvPr/>
        </p:nvSpPr>
        <p:spPr>
          <a:xfrm>
            <a:off x="0" y="0"/>
            <a:ext cx="12191999"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053" name="Google Shape;1053;p73"/>
          <p:cNvSpPr txBox="1"/>
          <p:nvPr>
            <p:ph type="title"/>
          </p:nvPr>
        </p:nvSpPr>
        <p:spPr>
          <a:xfrm>
            <a:off x="1580257" y="864911"/>
            <a:ext cx="9031484" cy="3467282"/>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2"/>
              </a:buClr>
              <a:buSzPct val="100000"/>
              <a:buFont typeface="Impact"/>
              <a:buNone/>
            </a:pPr>
            <a:r>
              <a:rPr lang="ja-JP" sz="4400"/>
              <a:t>最後に隣の人に</a:t>
            </a:r>
            <a:br>
              <a:rPr lang="ja-JP" sz="4400"/>
            </a:br>
            <a:r>
              <a:rPr lang="ja-JP" sz="4400"/>
              <a:t>「自分の大事にしていること」</a:t>
            </a:r>
            <a:br>
              <a:rPr lang="ja-JP" sz="4400"/>
            </a:br>
            <a:r>
              <a:rPr lang="ja-JP" sz="4000"/>
              <a:t>一人２分で交互にお願いします。</a:t>
            </a:r>
            <a:br>
              <a:rPr lang="ja-JP" sz="4000"/>
            </a:br>
            <a:br>
              <a:rPr lang="ja-JP" sz="4000"/>
            </a:br>
            <a:r>
              <a:rPr lang="ja-JP" sz="4000"/>
              <a:t>設定：</a:t>
            </a:r>
            <a:br>
              <a:rPr lang="ja-JP" sz="4000"/>
            </a:br>
            <a:r>
              <a:rPr lang="ja-JP" sz="4000"/>
              <a:t>初めてあった人だとしてください。</a:t>
            </a:r>
            <a:endParaRPr sz="4000"/>
          </a:p>
        </p:txBody>
      </p:sp>
      <p:sp>
        <p:nvSpPr>
          <p:cNvPr id="1054" name="Google Shape;1054;p73"/>
          <p:cNvSpPr/>
          <p:nvPr/>
        </p:nvSpPr>
        <p:spPr>
          <a:xfrm>
            <a:off x="0" y="5070707"/>
            <a:ext cx="12192000" cy="1787292"/>
          </a:xfrm>
          <a:custGeom>
            <a:rect b="b" l="l" r="r" t="t"/>
            <a:pathLst>
              <a:path extrusionOk="0" h="1787292" w="1219200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053"/>
                                        </p:tgtEl>
                                        <p:attrNameLst>
                                          <p:attrName>style.visibility</p:attrName>
                                        </p:attrNameLst>
                                      </p:cBhvr>
                                      <p:to>
                                        <p:strVal val="visible"/>
                                      </p:to>
                                    </p:set>
                                    <p:animEffect filter="fade" transition="in">
                                      <p:cBhvr>
                                        <p:cTn dur="400"/>
                                        <p:tgtEl>
                                          <p:spTgt spid="10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sp>
        <p:nvSpPr>
          <p:cNvPr id="1059" name="Google Shape;1059;p74"/>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上手くなりましたか？</a:t>
            </a:r>
            <a:endParaRPr/>
          </a:p>
        </p:txBody>
      </p:sp>
      <p:sp>
        <p:nvSpPr>
          <p:cNvPr id="1060" name="Google Shape;1060;p74"/>
          <p:cNvSpPr txBox="1"/>
          <p:nvPr>
            <p:ph idx="1" type="body"/>
          </p:nvPr>
        </p:nvSpPr>
        <p:spPr>
          <a:xfrm>
            <a:off x="1251678" y="2286001"/>
            <a:ext cx="10178322" cy="3593591"/>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考えがまとまれば、自然とうまく話すことができます。</a:t>
            </a:r>
            <a:endParaRPr/>
          </a:p>
          <a:p>
            <a:pPr indent="-228600" lvl="0" marL="228600" rtl="0" algn="l">
              <a:lnSpc>
                <a:spcPct val="110000"/>
              </a:lnSpc>
              <a:spcBef>
                <a:spcPts val="700"/>
              </a:spcBef>
              <a:spcAft>
                <a:spcPts val="0"/>
              </a:spcAft>
              <a:buSzPts val="2000"/>
              <a:buChar char="•"/>
            </a:pPr>
            <a:r>
              <a:rPr lang="ja-JP"/>
              <a:t>思考力を鍛えていけば、パッと質問されても答えることができるようになります。</a:t>
            </a:r>
            <a:endParaRPr/>
          </a:p>
          <a:p>
            <a:pPr indent="-101600" lvl="0" marL="228600" rtl="0" algn="l">
              <a:lnSpc>
                <a:spcPct val="110000"/>
              </a:lnSpc>
              <a:spcBef>
                <a:spcPts val="700"/>
              </a:spcBef>
              <a:spcAft>
                <a:spcPts val="0"/>
              </a:spcAft>
              <a:buSzPts val="2000"/>
              <a:buNone/>
            </a:pPr>
            <a:r>
              <a:t/>
            </a:r>
            <a:endParaRPr/>
          </a:p>
          <a:p>
            <a:pPr indent="-228600" lvl="0" marL="228600" rtl="0" algn="l">
              <a:lnSpc>
                <a:spcPct val="110000"/>
              </a:lnSpc>
              <a:spcBef>
                <a:spcPts val="700"/>
              </a:spcBef>
              <a:spcAft>
                <a:spcPts val="0"/>
              </a:spcAft>
              <a:buSzPts val="2000"/>
              <a:buChar char="•"/>
            </a:pPr>
            <a:r>
              <a:rPr lang="ja-JP"/>
              <a:t>また、自分との対話ができると、軸と言うものが出来てきます。判断に迷った時の助けになります。</a:t>
            </a:r>
            <a:endParaRPr/>
          </a:p>
          <a:p>
            <a:pPr indent="-228600" lvl="0" marL="228600" rtl="0" algn="l">
              <a:lnSpc>
                <a:spcPct val="110000"/>
              </a:lnSpc>
              <a:spcBef>
                <a:spcPts val="700"/>
              </a:spcBef>
              <a:spcAft>
                <a:spcPts val="0"/>
              </a:spcAft>
              <a:buSzPts val="2000"/>
              <a:buChar char="•"/>
            </a:pPr>
            <a:r>
              <a:rPr lang="ja-JP"/>
              <a:t>言語化能力は、経営者としてリーダーとして必要な能力です。</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64" name="Shape 1064"/>
        <p:cNvGrpSpPr/>
        <p:nvPr/>
      </p:nvGrpSpPr>
      <p:grpSpPr>
        <a:xfrm>
          <a:off x="0" y="0"/>
          <a:ext cx="0" cy="0"/>
          <a:chOff x="0" y="0"/>
          <a:chExt cx="0" cy="0"/>
        </a:xfrm>
      </p:grpSpPr>
      <p:sp>
        <p:nvSpPr>
          <p:cNvPr id="1065" name="Google Shape;1065;p75"/>
          <p:cNvSpPr txBox="1"/>
          <p:nvPr>
            <p:ph type="title"/>
          </p:nvPr>
        </p:nvSpPr>
        <p:spPr>
          <a:xfrm>
            <a:off x="1251678" y="382385"/>
            <a:ext cx="10178322" cy="149213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5100"/>
              <a:buFont typeface="Impact"/>
              <a:buNone/>
            </a:pPr>
            <a:r>
              <a:rPr lang="ja-JP"/>
              <a:t>言語化できるとどうなるか！</a:t>
            </a:r>
            <a:endParaRPr/>
          </a:p>
        </p:txBody>
      </p:sp>
      <p:grpSp>
        <p:nvGrpSpPr>
          <p:cNvPr id="1066" name="Google Shape;1066;p75"/>
          <p:cNvGrpSpPr/>
          <p:nvPr/>
        </p:nvGrpSpPr>
        <p:grpSpPr>
          <a:xfrm>
            <a:off x="1259896" y="3280853"/>
            <a:ext cx="10161156" cy="1604393"/>
            <a:chOff x="8946" y="994853"/>
            <a:chExt cx="10161156" cy="1604393"/>
          </a:xfrm>
        </p:grpSpPr>
        <p:sp>
          <p:nvSpPr>
            <p:cNvPr id="1067" name="Google Shape;1067;p75"/>
            <p:cNvSpPr/>
            <p:nvPr/>
          </p:nvSpPr>
          <p:spPr>
            <a:xfrm>
              <a:off x="8946" y="994853"/>
              <a:ext cx="2673988" cy="1604393"/>
            </a:xfrm>
            <a:prstGeom prst="roundRect">
              <a:avLst>
                <a:gd fmla="val 10000" name="adj"/>
              </a:avLst>
            </a:prstGeom>
            <a:solidFill>
              <a:srgbClr val="8260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75"/>
            <p:cNvSpPr txBox="1"/>
            <p:nvPr/>
          </p:nvSpPr>
          <p:spPr>
            <a:xfrm>
              <a:off x="55937" y="1041844"/>
              <a:ext cx="2580006" cy="1510411"/>
            </a:xfrm>
            <a:prstGeom prst="rect">
              <a:avLst/>
            </a:prstGeom>
            <a:noFill/>
            <a:ln>
              <a:noFill/>
            </a:ln>
          </p:spPr>
          <p:txBody>
            <a:bodyPr anchorCtr="0" anchor="ctr" bIns="186675" lIns="186675" spcFirstLastPara="1" rIns="186675" wrap="square" tIns="186675">
              <a:noAutofit/>
            </a:bodyPr>
            <a:lstStyle/>
            <a:p>
              <a:pPr indent="0" lvl="0" marL="0" marR="0" rtl="0" algn="ctr">
                <a:lnSpc>
                  <a:spcPct val="90000"/>
                </a:lnSpc>
                <a:spcBef>
                  <a:spcPts val="0"/>
                </a:spcBef>
                <a:spcAft>
                  <a:spcPts val="0"/>
                </a:spcAft>
                <a:buClr>
                  <a:schemeClr val="lt1"/>
                </a:buClr>
                <a:buSzPts val="4900"/>
                <a:buFont typeface="Gill Sans"/>
                <a:buNone/>
              </a:pPr>
              <a:r>
                <a:rPr lang="ja-JP" sz="4900">
                  <a:solidFill>
                    <a:schemeClr val="lt1"/>
                  </a:solidFill>
                  <a:latin typeface="Gill Sans"/>
                  <a:ea typeface="Gill Sans"/>
                  <a:cs typeface="Gill Sans"/>
                  <a:sym typeface="Gill Sans"/>
                </a:rPr>
                <a:t>言語化</a:t>
              </a:r>
              <a:endParaRPr sz="4900">
                <a:solidFill>
                  <a:schemeClr val="lt1"/>
                </a:solidFill>
                <a:latin typeface="Gill Sans"/>
                <a:ea typeface="Gill Sans"/>
                <a:cs typeface="Gill Sans"/>
                <a:sym typeface="Gill Sans"/>
              </a:endParaRPr>
            </a:p>
          </p:txBody>
        </p:sp>
        <p:sp>
          <p:nvSpPr>
            <p:cNvPr id="1069" name="Google Shape;1069;p75"/>
            <p:cNvSpPr/>
            <p:nvPr/>
          </p:nvSpPr>
          <p:spPr>
            <a:xfrm>
              <a:off x="2918246" y="1465475"/>
              <a:ext cx="566885" cy="663149"/>
            </a:xfrm>
            <a:prstGeom prst="rightArrow">
              <a:avLst>
                <a:gd fmla="val 60000" name="adj1"/>
                <a:gd fmla="val 50000" name="adj2"/>
              </a:avLst>
            </a:prstGeom>
            <a:solidFill>
              <a:srgbClr val="C0B5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75"/>
            <p:cNvSpPr txBox="1"/>
            <p:nvPr/>
          </p:nvSpPr>
          <p:spPr>
            <a:xfrm>
              <a:off x="2918246" y="1598105"/>
              <a:ext cx="396820" cy="39788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3000"/>
                <a:buFont typeface="Gill Sans"/>
                <a:buNone/>
              </a:pPr>
              <a:r>
                <a:t/>
              </a:r>
              <a:endParaRPr sz="3000">
                <a:solidFill>
                  <a:schemeClr val="lt1"/>
                </a:solidFill>
                <a:latin typeface="Gill Sans"/>
                <a:ea typeface="Gill Sans"/>
                <a:cs typeface="Gill Sans"/>
                <a:sym typeface="Gill Sans"/>
              </a:endParaRPr>
            </a:p>
          </p:txBody>
        </p:sp>
        <p:sp>
          <p:nvSpPr>
            <p:cNvPr id="1071" name="Google Shape;1071;p75"/>
            <p:cNvSpPr/>
            <p:nvPr/>
          </p:nvSpPr>
          <p:spPr>
            <a:xfrm>
              <a:off x="3752530" y="994853"/>
              <a:ext cx="2673988" cy="1604393"/>
            </a:xfrm>
            <a:prstGeom prst="roundRect">
              <a:avLst>
                <a:gd fmla="val 10000" name="adj"/>
              </a:avLst>
            </a:prstGeom>
            <a:solidFill>
              <a:srgbClr val="8260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75"/>
            <p:cNvSpPr txBox="1"/>
            <p:nvPr/>
          </p:nvSpPr>
          <p:spPr>
            <a:xfrm>
              <a:off x="3799521" y="1041844"/>
              <a:ext cx="2580006" cy="1510411"/>
            </a:xfrm>
            <a:prstGeom prst="rect">
              <a:avLst/>
            </a:prstGeom>
            <a:noFill/>
            <a:ln>
              <a:noFill/>
            </a:ln>
          </p:spPr>
          <p:txBody>
            <a:bodyPr anchorCtr="0" anchor="ctr" bIns="186675" lIns="186675" spcFirstLastPara="1" rIns="186675" wrap="square" tIns="186675">
              <a:noAutofit/>
            </a:bodyPr>
            <a:lstStyle/>
            <a:p>
              <a:pPr indent="0" lvl="0" marL="0" marR="0" rtl="0" algn="ctr">
                <a:lnSpc>
                  <a:spcPct val="90000"/>
                </a:lnSpc>
                <a:spcBef>
                  <a:spcPts val="0"/>
                </a:spcBef>
                <a:spcAft>
                  <a:spcPts val="0"/>
                </a:spcAft>
                <a:buClr>
                  <a:schemeClr val="lt1"/>
                </a:buClr>
                <a:buSzPts val="4900"/>
                <a:buFont typeface="Gill Sans"/>
                <a:buNone/>
              </a:pPr>
              <a:r>
                <a:rPr lang="ja-JP" sz="4900">
                  <a:solidFill>
                    <a:schemeClr val="lt1"/>
                  </a:solidFill>
                  <a:latin typeface="Gill Sans"/>
                  <a:ea typeface="Gill Sans"/>
                  <a:cs typeface="Gill Sans"/>
                  <a:sym typeface="Gill Sans"/>
                </a:rPr>
                <a:t>共感</a:t>
              </a:r>
              <a:endParaRPr sz="4900">
                <a:solidFill>
                  <a:schemeClr val="lt1"/>
                </a:solidFill>
                <a:latin typeface="Gill Sans"/>
                <a:ea typeface="Gill Sans"/>
                <a:cs typeface="Gill Sans"/>
                <a:sym typeface="Gill Sans"/>
              </a:endParaRPr>
            </a:p>
          </p:txBody>
        </p:sp>
        <p:sp>
          <p:nvSpPr>
            <p:cNvPr id="1073" name="Google Shape;1073;p75"/>
            <p:cNvSpPr/>
            <p:nvPr/>
          </p:nvSpPr>
          <p:spPr>
            <a:xfrm>
              <a:off x="6661830" y="1465475"/>
              <a:ext cx="566885" cy="663149"/>
            </a:xfrm>
            <a:prstGeom prst="rightArrow">
              <a:avLst>
                <a:gd fmla="val 60000" name="adj1"/>
                <a:gd fmla="val 50000" name="adj2"/>
              </a:avLst>
            </a:prstGeom>
            <a:solidFill>
              <a:srgbClr val="C0B5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75"/>
            <p:cNvSpPr txBox="1"/>
            <p:nvPr/>
          </p:nvSpPr>
          <p:spPr>
            <a:xfrm>
              <a:off x="6661830" y="1598105"/>
              <a:ext cx="396820" cy="39788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3000"/>
                <a:buFont typeface="Gill Sans"/>
                <a:buNone/>
              </a:pPr>
              <a:r>
                <a:t/>
              </a:r>
              <a:endParaRPr sz="3000">
                <a:solidFill>
                  <a:schemeClr val="lt1"/>
                </a:solidFill>
                <a:latin typeface="Gill Sans"/>
                <a:ea typeface="Gill Sans"/>
                <a:cs typeface="Gill Sans"/>
                <a:sym typeface="Gill Sans"/>
              </a:endParaRPr>
            </a:p>
          </p:txBody>
        </p:sp>
        <p:sp>
          <p:nvSpPr>
            <p:cNvPr id="1075" name="Google Shape;1075;p75"/>
            <p:cNvSpPr/>
            <p:nvPr/>
          </p:nvSpPr>
          <p:spPr>
            <a:xfrm>
              <a:off x="7496114" y="994853"/>
              <a:ext cx="2673988" cy="1604393"/>
            </a:xfrm>
            <a:prstGeom prst="roundRect">
              <a:avLst>
                <a:gd fmla="val 10000" name="adj"/>
              </a:avLst>
            </a:prstGeom>
            <a:solidFill>
              <a:srgbClr val="826075"/>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75"/>
            <p:cNvSpPr txBox="1"/>
            <p:nvPr/>
          </p:nvSpPr>
          <p:spPr>
            <a:xfrm>
              <a:off x="7543105" y="1041844"/>
              <a:ext cx="2580006" cy="1510411"/>
            </a:xfrm>
            <a:prstGeom prst="rect">
              <a:avLst/>
            </a:prstGeom>
            <a:noFill/>
            <a:ln>
              <a:noFill/>
            </a:ln>
          </p:spPr>
          <p:txBody>
            <a:bodyPr anchorCtr="0" anchor="ctr" bIns="186675" lIns="186675" spcFirstLastPara="1" rIns="186675" wrap="square" tIns="186675">
              <a:noAutofit/>
            </a:bodyPr>
            <a:lstStyle/>
            <a:p>
              <a:pPr indent="0" lvl="0" marL="0" marR="0" rtl="0" algn="ctr">
                <a:lnSpc>
                  <a:spcPct val="90000"/>
                </a:lnSpc>
                <a:spcBef>
                  <a:spcPts val="0"/>
                </a:spcBef>
                <a:spcAft>
                  <a:spcPts val="0"/>
                </a:spcAft>
                <a:buClr>
                  <a:schemeClr val="lt1"/>
                </a:buClr>
                <a:buSzPts val="4900"/>
                <a:buFont typeface="Gill Sans"/>
                <a:buNone/>
              </a:pPr>
              <a:r>
                <a:rPr lang="ja-JP" sz="4900">
                  <a:solidFill>
                    <a:schemeClr val="lt1"/>
                  </a:solidFill>
                  <a:latin typeface="Gill Sans"/>
                  <a:ea typeface="Gill Sans"/>
                  <a:cs typeface="Gill Sans"/>
                  <a:sym typeface="Gill Sans"/>
                </a:rPr>
                <a:t>伝播</a:t>
              </a:r>
              <a:endParaRPr sz="4900">
                <a:solidFill>
                  <a:schemeClr val="lt1"/>
                </a:solidFill>
                <a:latin typeface="Gill Sans"/>
                <a:ea typeface="Gill Sans"/>
                <a:cs typeface="Gill Sans"/>
                <a:sym typeface="Gill Sans"/>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80" name="Shape 1080"/>
        <p:cNvGrpSpPr/>
        <p:nvPr/>
      </p:nvGrpSpPr>
      <p:grpSpPr>
        <a:xfrm>
          <a:off x="0" y="0"/>
          <a:ext cx="0" cy="0"/>
          <a:chOff x="0" y="0"/>
          <a:chExt cx="0" cy="0"/>
        </a:xfrm>
      </p:grpSpPr>
      <p:sp>
        <p:nvSpPr>
          <p:cNvPr id="1081" name="Google Shape;1081;p76"/>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082" name="Google Shape;1082;p76"/>
          <p:cNvSpPr txBox="1"/>
          <p:nvPr>
            <p:ph idx="1" type="body"/>
          </p:nvPr>
        </p:nvSpPr>
        <p:spPr>
          <a:xfrm>
            <a:off x="1251678" y="2286001"/>
            <a:ext cx="6015897" cy="359359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10000"/>
              </a:lnSpc>
              <a:spcBef>
                <a:spcPts val="0"/>
              </a:spcBef>
              <a:spcAft>
                <a:spcPts val="0"/>
              </a:spcAft>
              <a:buSzPts val="2000"/>
              <a:buNone/>
            </a:pPr>
            <a:r>
              <a:rPr lang="ja-JP"/>
              <a:t>思考力を鍛えるトレーニングです。</a:t>
            </a:r>
            <a:endParaRPr/>
          </a:p>
          <a:p>
            <a:pPr indent="0" lvl="0" marL="0" rtl="0" algn="l">
              <a:lnSpc>
                <a:spcPct val="110000"/>
              </a:lnSpc>
              <a:spcBef>
                <a:spcPts val="700"/>
              </a:spcBef>
              <a:spcAft>
                <a:spcPts val="0"/>
              </a:spcAft>
              <a:buSzPts val="2000"/>
              <a:buNone/>
            </a:pPr>
            <a:r>
              <a:rPr lang="ja-JP"/>
              <a:t>まずは１週間５日間やってみてください。</a:t>
            </a:r>
            <a:endParaRPr/>
          </a:p>
          <a:p>
            <a:pPr indent="0" lvl="0" marL="0" rtl="0" algn="l">
              <a:lnSpc>
                <a:spcPct val="110000"/>
              </a:lnSpc>
              <a:spcBef>
                <a:spcPts val="700"/>
              </a:spcBef>
              <a:spcAft>
                <a:spcPts val="0"/>
              </a:spcAft>
              <a:buSzPts val="2000"/>
              <a:buNone/>
            </a:pPr>
            <a:r>
              <a:rPr lang="ja-JP"/>
              <a:t>言葉のストックが増え言語化が瞬時にできるようになります。</a:t>
            </a:r>
            <a:endParaRPr/>
          </a:p>
          <a:p>
            <a:pPr indent="0" lvl="0" marL="0" rtl="0" algn="l">
              <a:lnSpc>
                <a:spcPct val="110000"/>
              </a:lnSpc>
              <a:spcBef>
                <a:spcPts val="700"/>
              </a:spcBef>
              <a:spcAft>
                <a:spcPts val="0"/>
              </a:spcAft>
              <a:buSzPts val="2000"/>
              <a:buNone/>
            </a:pPr>
            <a:r>
              <a:rPr lang="ja-JP"/>
              <a:t>Let’s Try</a:t>
            </a:r>
            <a:endParaRPr/>
          </a:p>
          <a:p>
            <a:pPr indent="0" lvl="0" marL="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1200"/>
              <a:buNone/>
            </a:pPr>
            <a:r>
              <a:rPr lang="ja-JP" sz="1200"/>
              <a:t>※本日の参考資料</a:t>
            </a:r>
            <a:endParaRPr sz="1200"/>
          </a:p>
          <a:p>
            <a:pPr indent="0" lvl="0" marL="0" rtl="0" algn="l">
              <a:lnSpc>
                <a:spcPct val="110000"/>
              </a:lnSpc>
              <a:spcBef>
                <a:spcPts val="700"/>
              </a:spcBef>
              <a:spcAft>
                <a:spcPts val="0"/>
              </a:spcAft>
              <a:buSzPts val="1200"/>
              <a:buNone/>
            </a:pPr>
            <a:r>
              <a:rPr lang="ja-JP" sz="1200"/>
              <a:t>瞬時に言語化できる人がうまくいく。荒木俊哉</a:t>
            </a:r>
            <a:endParaRPr sz="1200"/>
          </a:p>
          <a:p>
            <a:pPr indent="0" lvl="0" marL="0" rtl="0" algn="l">
              <a:lnSpc>
                <a:spcPct val="110000"/>
              </a:lnSpc>
              <a:spcBef>
                <a:spcPts val="700"/>
              </a:spcBef>
              <a:spcAft>
                <a:spcPts val="0"/>
              </a:spcAft>
              <a:buSzPts val="1200"/>
              <a:buNone/>
            </a:pPr>
            <a:r>
              <a:rPr lang="ja-JP" sz="1200"/>
              <a:t>こうやって頭のなかを言語化する。荒木俊哉</a:t>
            </a:r>
            <a:endParaRPr sz="1200"/>
          </a:p>
          <a:p>
            <a:pPr indent="0" lvl="0" marL="0" rtl="0" algn="l">
              <a:lnSpc>
                <a:spcPct val="110000"/>
              </a:lnSpc>
              <a:spcBef>
                <a:spcPts val="700"/>
              </a:spcBef>
              <a:spcAft>
                <a:spcPts val="0"/>
              </a:spcAft>
              <a:buSzPts val="1200"/>
              <a:buNone/>
            </a:pPr>
            <a:r>
              <a:rPr lang="ja-JP" sz="1200"/>
              <a:t>言葉にできるは武器になる。梅田悟司</a:t>
            </a:r>
            <a:endParaRPr sz="1200"/>
          </a:p>
        </p:txBody>
      </p:sp>
      <p:pic>
        <p:nvPicPr>
          <p:cNvPr descr="背景パターン が含まれている画像&#10;&#10;AI によって生成されたコンテンツは間違っている可能性があります。" id="1083" name="Google Shape;1083;p76"/>
          <p:cNvPicPr preferRelativeResize="0"/>
          <p:nvPr/>
        </p:nvPicPr>
        <p:blipFill rotWithShape="1">
          <a:blip r:embed="rId3">
            <a:alphaModFix/>
          </a:blip>
          <a:srcRect b="0" l="33169" r="0" t="0"/>
          <a:stretch/>
        </p:blipFill>
        <p:spPr>
          <a:xfrm>
            <a:off x="7598400" y="2197353"/>
            <a:ext cx="3860171" cy="3855489"/>
          </a:xfrm>
          <a:custGeom>
            <a:rect b="b" l="l" r="r" t="t"/>
            <a:pathLst>
              <a:path extrusionOk="0" h="3855489" w="3860171">
                <a:moveTo>
                  <a:pt x="1930086" y="0"/>
                </a:moveTo>
                <a:lnTo>
                  <a:pt x="1967540" y="3511"/>
                </a:lnTo>
                <a:lnTo>
                  <a:pt x="2003824" y="12875"/>
                </a:lnTo>
                <a:lnTo>
                  <a:pt x="2038938" y="26920"/>
                </a:lnTo>
                <a:lnTo>
                  <a:pt x="2075222" y="44477"/>
                </a:lnTo>
                <a:lnTo>
                  <a:pt x="2109166" y="64375"/>
                </a:lnTo>
                <a:lnTo>
                  <a:pt x="2144279" y="85443"/>
                </a:lnTo>
                <a:lnTo>
                  <a:pt x="2179393" y="104171"/>
                </a:lnTo>
                <a:lnTo>
                  <a:pt x="2214507" y="122898"/>
                </a:lnTo>
                <a:lnTo>
                  <a:pt x="2248450" y="136943"/>
                </a:lnTo>
                <a:lnTo>
                  <a:pt x="2285905" y="146307"/>
                </a:lnTo>
                <a:lnTo>
                  <a:pt x="2322189" y="150989"/>
                </a:lnTo>
                <a:lnTo>
                  <a:pt x="2360814" y="150989"/>
                </a:lnTo>
                <a:lnTo>
                  <a:pt x="2400610" y="148648"/>
                </a:lnTo>
                <a:lnTo>
                  <a:pt x="2440405" y="143966"/>
                </a:lnTo>
                <a:lnTo>
                  <a:pt x="2480201" y="138114"/>
                </a:lnTo>
                <a:lnTo>
                  <a:pt x="2519996" y="133432"/>
                </a:lnTo>
                <a:lnTo>
                  <a:pt x="2559792" y="129921"/>
                </a:lnTo>
                <a:lnTo>
                  <a:pt x="2597247" y="131091"/>
                </a:lnTo>
                <a:lnTo>
                  <a:pt x="2633531" y="135773"/>
                </a:lnTo>
                <a:lnTo>
                  <a:pt x="2668644" y="146307"/>
                </a:lnTo>
                <a:lnTo>
                  <a:pt x="2697906" y="161523"/>
                </a:lnTo>
                <a:lnTo>
                  <a:pt x="2725997" y="181421"/>
                </a:lnTo>
                <a:lnTo>
                  <a:pt x="2750577" y="204830"/>
                </a:lnTo>
                <a:lnTo>
                  <a:pt x="2775156" y="231750"/>
                </a:lnTo>
                <a:lnTo>
                  <a:pt x="2797395" y="259841"/>
                </a:lnTo>
                <a:lnTo>
                  <a:pt x="2819634" y="289103"/>
                </a:lnTo>
                <a:lnTo>
                  <a:pt x="2841872" y="318364"/>
                </a:lnTo>
                <a:lnTo>
                  <a:pt x="2864111" y="346455"/>
                </a:lnTo>
                <a:lnTo>
                  <a:pt x="2887520" y="373376"/>
                </a:lnTo>
                <a:lnTo>
                  <a:pt x="2914441" y="396785"/>
                </a:lnTo>
                <a:lnTo>
                  <a:pt x="2940191" y="417853"/>
                </a:lnTo>
                <a:lnTo>
                  <a:pt x="2969452" y="434240"/>
                </a:lnTo>
                <a:lnTo>
                  <a:pt x="3001055" y="448285"/>
                </a:lnTo>
                <a:lnTo>
                  <a:pt x="3034998" y="459990"/>
                </a:lnTo>
                <a:lnTo>
                  <a:pt x="3070112" y="470524"/>
                </a:lnTo>
                <a:lnTo>
                  <a:pt x="3105226" y="479888"/>
                </a:lnTo>
                <a:lnTo>
                  <a:pt x="3141510" y="489251"/>
                </a:lnTo>
                <a:lnTo>
                  <a:pt x="3175453" y="499785"/>
                </a:lnTo>
                <a:lnTo>
                  <a:pt x="3209396" y="511490"/>
                </a:lnTo>
                <a:lnTo>
                  <a:pt x="3240999" y="525535"/>
                </a:lnTo>
                <a:lnTo>
                  <a:pt x="3269090" y="543092"/>
                </a:lnTo>
                <a:lnTo>
                  <a:pt x="3294840" y="564161"/>
                </a:lnTo>
                <a:lnTo>
                  <a:pt x="3315908" y="589911"/>
                </a:lnTo>
                <a:lnTo>
                  <a:pt x="3333465" y="618002"/>
                </a:lnTo>
                <a:lnTo>
                  <a:pt x="3347510" y="649604"/>
                </a:lnTo>
                <a:lnTo>
                  <a:pt x="3359215" y="683547"/>
                </a:lnTo>
                <a:lnTo>
                  <a:pt x="3369749" y="717491"/>
                </a:lnTo>
                <a:lnTo>
                  <a:pt x="3379113" y="753775"/>
                </a:lnTo>
                <a:lnTo>
                  <a:pt x="3388476" y="788889"/>
                </a:lnTo>
                <a:lnTo>
                  <a:pt x="3399010" y="824002"/>
                </a:lnTo>
                <a:lnTo>
                  <a:pt x="3410715" y="857946"/>
                </a:lnTo>
                <a:lnTo>
                  <a:pt x="3424760" y="889548"/>
                </a:lnTo>
                <a:lnTo>
                  <a:pt x="3441147" y="918809"/>
                </a:lnTo>
                <a:lnTo>
                  <a:pt x="3462215" y="944560"/>
                </a:lnTo>
                <a:lnTo>
                  <a:pt x="3485624" y="971480"/>
                </a:lnTo>
                <a:lnTo>
                  <a:pt x="3512545" y="994889"/>
                </a:lnTo>
                <a:lnTo>
                  <a:pt x="3540636" y="1017128"/>
                </a:lnTo>
                <a:lnTo>
                  <a:pt x="3571068" y="1039367"/>
                </a:lnTo>
                <a:lnTo>
                  <a:pt x="3600329" y="1061605"/>
                </a:lnTo>
                <a:lnTo>
                  <a:pt x="3628420" y="1083844"/>
                </a:lnTo>
                <a:lnTo>
                  <a:pt x="3655341" y="1108424"/>
                </a:lnTo>
                <a:lnTo>
                  <a:pt x="3678750" y="1133003"/>
                </a:lnTo>
                <a:lnTo>
                  <a:pt x="3698648" y="1161094"/>
                </a:lnTo>
                <a:lnTo>
                  <a:pt x="3713864" y="1190356"/>
                </a:lnTo>
                <a:lnTo>
                  <a:pt x="3724398" y="1225469"/>
                </a:lnTo>
                <a:lnTo>
                  <a:pt x="3729080" y="1261754"/>
                </a:lnTo>
                <a:lnTo>
                  <a:pt x="3730250" y="1299208"/>
                </a:lnTo>
                <a:lnTo>
                  <a:pt x="3726739" y="1339004"/>
                </a:lnTo>
                <a:lnTo>
                  <a:pt x="3722057" y="1378799"/>
                </a:lnTo>
                <a:lnTo>
                  <a:pt x="3716205" y="1418595"/>
                </a:lnTo>
                <a:lnTo>
                  <a:pt x="3711523" y="1458391"/>
                </a:lnTo>
                <a:lnTo>
                  <a:pt x="3709182" y="1498186"/>
                </a:lnTo>
                <a:lnTo>
                  <a:pt x="3709182" y="1536811"/>
                </a:lnTo>
                <a:lnTo>
                  <a:pt x="3713864" y="1573096"/>
                </a:lnTo>
                <a:lnTo>
                  <a:pt x="3723228" y="1609380"/>
                </a:lnTo>
                <a:lnTo>
                  <a:pt x="3737273" y="1643323"/>
                </a:lnTo>
                <a:lnTo>
                  <a:pt x="3756000" y="1678437"/>
                </a:lnTo>
                <a:lnTo>
                  <a:pt x="3774728" y="1713550"/>
                </a:lnTo>
                <a:lnTo>
                  <a:pt x="3795796" y="1748664"/>
                </a:lnTo>
                <a:lnTo>
                  <a:pt x="3815694" y="1782608"/>
                </a:lnTo>
                <a:lnTo>
                  <a:pt x="3833250" y="1818892"/>
                </a:lnTo>
                <a:lnTo>
                  <a:pt x="3847296" y="1854005"/>
                </a:lnTo>
                <a:lnTo>
                  <a:pt x="3856660" y="1890290"/>
                </a:lnTo>
                <a:lnTo>
                  <a:pt x="3860171" y="1927744"/>
                </a:lnTo>
                <a:lnTo>
                  <a:pt x="3856660" y="1965199"/>
                </a:lnTo>
                <a:lnTo>
                  <a:pt x="3847296" y="2001483"/>
                </a:lnTo>
                <a:lnTo>
                  <a:pt x="3833250" y="2036597"/>
                </a:lnTo>
                <a:lnTo>
                  <a:pt x="3815694" y="2072881"/>
                </a:lnTo>
                <a:lnTo>
                  <a:pt x="3795796" y="2106824"/>
                </a:lnTo>
                <a:lnTo>
                  <a:pt x="3774728" y="2141938"/>
                </a:lnTo>
                <a:lnTo>
                  <a:pt x="3756000" y="2177052"/>
                </a:lnTo>
                <a:lnTo>
                  <a:pt x="3737273" y="2212166"/>
                </a:lnTo>
                <a:lnTo>
                  <a:pt x="3723228" y="2246109"/>
                </a:lnTo>
                <a:lnTo>
                  <a:pt x="3713864" y="2282393"/>
                </a:lnTo>
                <a:lnTo>
                  <a:pt x="3709182" y="2318677"/>
                </a:lnTo>
                <a:lnTo>
                  <a:pt x="3709182" y="2357302"/>
                </a:lnTo>
                <a:lnTo>
                  <a:pt x="3711523" y="2397098"/>
                </a:lnTo>
                <a:lnTo>
                  <a:pt x="3716205" y="2436894"/>
                </a:lnTo>
                <a:lnTo>
                  <a:pt x="3722057" y="2476689"/>
                </a:lnTo>
                <a:lnTo>
                  <a:pt x="3726739" y="2516485"/>
                </a:lnTo>
                <a:lnTo>
                  <a:pt x="3730250" y="2556280"/>
                </a:lnTo>
                <a:lnTo>
                  <a:pt x="3729080" y="2593735"/>
                </a:lnTo>
                <a:lnTo>
                  <a:pt x="3724398" y="2630019"/>
                </a:lnTo>
                <a:lnTo>
                  <a:pt x="3713864" y="2665133"/>
                </a:lnTo>
                <a:lnTo>
                  <a:pt x="3698648" y="2694394"/>
                </a:lnTo>
                <a:lnTo>
                  <a:pt x="3678750" y="2722485"/>
                </a:lnTo>
                <a:lnTo>
                  <a:pt x="3655341" y="2747065"/>
                </a:lnTo>
                <a:lnTo>
                  <a:pt x="3628420" y="2771645"/>
                </a:lnTo>
                <a:lnTo>
                  <a:pt x="3600329" y="2793883"/>
                </a:lnTo>
                <a:lnTo>
                  <a:pt x="3571068" y="2816122"/>
                </a:lnTo>
                <a:lnTo>
                  <a:pt x="3540636" y="2838361"/>
                </a:lnTo>
                <a:lnTo>
                  <a:pt x="3512545" y="2860599"/>
                </a:lnTo>
                <a:lnTo>
                  <a:pt x="3485624" y="2884009"/>
                </a:lnTo>
                <a:lnTo>
                  <a:pt x="3462215" y="2910929"/>
                </a:lnTo>
                <a:lnTo>
                  <a:pt x="3441147" y="2936679"/>
                </a:lnTo>
                <a:lnTo>
                  <a:pt x="3424760" y="2965941"/>
                </a:lnTo>
                <a:lnTo>
                  <a:pt x="3410715" y="2997543"/>
                </a:lnTo>
                <a:lnTo>
                  <a:pt x="3399010" y="3031486"/>
                </a:lnTo>
                <a:lnTo>
                  <a:pt x="3388476" y="3066600"/>
                </a:lnTo>
                <a:lnTo>
                  <a:pt x="3379113" y="3101714"/>
                </a:lnTo>
                <a:lnTo>
                  <a:pt x="3369749" y="3137998"/>
                </a:lnTo>
                <a:lnTo>
                  <a:pt x="3359215" y="3171941"/>
                </a:lnTo>
                <a:lnTo>
                  <a:pt x="3347510" y="3205885"/>
                </a:lnTo>
                <a:lnTo>
                  <a:pt x="3333465" y="3237487"/>
                </a:lnTo>
                <a:lnTo>
                  <a:pt x="3315908" y="3265578"/>
                </a:lnTo>
                <a:lnTo>
                  <a:pt x="3294840" y="3291328"/>
                </a:lnTo>
                <a:lnTo>
                  <a:pt x="3269090" y="3312396"/>
                </a:lnTo>
                <a:lnTo>
                  <a:pt x="3240999" y="3329953"/>
                </a:lnTo>
                <a:lnTo>
                  <a:pt x="3209396" y="3343999"/>
                </a:lnTo>
                <a:lnTo>
                  <a:pt x="3175453" y="3355703"/>
                </a:lnTo>
                <a:lnTo>
                  <a:pt x="3141510" y="3366237"/>
                </a:lnTo>
                <a:lnTo>
                  <a:pt x="3105226" y="3375601"/>
                </a:lnTo>
                <a:lnTo>
                  <a:pt x="3070112" y="3384965"/>
                </a:lnTo>
                <a:lnTo>
                  <a:pt x="3034998" y="3395499"/>
                </a:lnTo>
                <a:lnTo>
                  <a:pt x="3001055" y="3407203"/>
                </a:lnTo>
                <a:lnTo>
                  <a:pt x="2969452" y="3421249"/>
                </a:lnTo>
                <a:lnTo>
                  <a:pt x="2940191" y="3437635"/>
                </a:lnTo>
                <a:lnTo>
                  <a:pt x="2914441" y="3458704"/>
                </a:lnTo>
                <a:lnTo>
                  <a:pt x="2887520" y="3482113"/>
                </a:lnTo>
                <a:lnTo>
                  <a:pt x="2864111" y="3509033"/>
                </a:lnTo>
                <a:lnTo>
                  <a:pt x="2841872" y="3537124"/>
                </a:lnTo>
                <a:lnTo>
                  <a:pt x="2819634" y="3566386"/>
                </a:lnTo>
                <a:lnTo>
                  <a:pt x="2797395" y="3595647"/>
                </a:lnTo>
                <a:lnTo>
                  <a:pt x="2775156" y="3623738"/>
                </a:lnTo>
                <a:lnTo>
                  <a:pt x="2750577" y="3650659"/>
                </a:lnTo>
                <a:lnTo>
                  <a:pt x="2725997" y="3674068"/>
                </a:lnTo>
                <a:lnTo>
                  <a:pt x="2697906" y="3693966"/>
                </a:lnTo>
                <a:lnTo>
                  <a:pt x="2668644" y="3709182"/>
                </a:lnTo>
                <a:lnTo>
                  <a:pt x="2633531" y="3719716"/>
                </a:lnTo>
                <a:lnTo>
                  <a:pt x="2597247" y="3724398"/>
                </a:lnTo>
                <a:lnTo>
                  <a:pt x="2559792" y="3725568"/>
                </a:lnTo>
                <a:lnTo>
                  <a:pt x="2519996" y="3722057"/>
                </a:lnTo>
                <a:lnTo>
                  <a:pt x="2480201" y="3717375"/>
                </a:lnTo>
                <a:lnTo>
                  <a:pt x="2440405" y="3711523"/>
                </a:lnTo>
                <a:lnTo>
                  <a:pt x="2400610" y="3706841"/>
                </a:lnTo>
                <a:lnTo>
                  <a:pt x="2360814" y="3704500"/>
                </a:lnTo>
                <a:lnTo>
                  <a:pt x="2322189" y="3704500"/>
                </a:lnTo>
                <a:lnTo>
                  <a:pt x="2285905" y="3709182"/>
                </a:lnTo>
                <a:lnTo>
                  <a:pt x="2248450" y="3718545"/>
                </a:lnTo>
                <a:lnTo>
                  <a:pt x="2214507" y="3732591"/>
                </a:lnTo>
                <a:lnTo>
                  <a:pt x="2179393" y="3751318"/>
                </a:lnTo>
                <a:lnTo>
                  <a:pt x="2144279" y="3770045"/>
                </a:lnTo>
                <a:lnTo>
                  <a:pt x="2109166" y="3791114"/>
                </a:lnTo>
                <a:lnTo>
                  <a:pt x="2075222" y="3811011"/>
                </a:lnTo>
                <a:lnTo>
                  <a:pt x="2038938" y="3828568"/>
                </a:lnTo>
                <a:lnTo>
                  <a:pt x="2003824" y="3842614"/>
                </a:lnTo>
                <a:lnTo>
                  <a:pt x="1967540" y="3851978"/>
                </a:lnTo>
                <a:lnTo>
                  <a:pt x="1930086" y="3855489"/>
                </a:lnTo>
                <a:lnTo>
                  <a:pt x="1892631" y="3851978"/>
                </a:lnTo>
                <a:lnTo>
                  <a:pt x="1856347" y="3842614"/>
                </a:lnTo>
                <a:lnTo>
                  <a:pt x="1821233" y="3828568"/>
                </a:lnTo>
                <a:lnTo>
                  <a:pt x="1784949" y="3811011"/>
                </a:lnTo>
                <a:lnTo>
                  <a:pt x="1751005" y="3791114"/>
                </a:lnTo>
                <a:lnTo>
                  <a:pt x="1715892" y="3770045"/>
                </a:lnTo>
                <a:lnTo>
                  <a:pt x="1680778" y="3751318"/>
                </a:lnTo>
                <a:lnTo>
                  <a:pt x="1645664" y="3732591"/>
                </a:lnTo>
                <a:lnTo>
                  <a:pt x="1610550" y="3718545"/>
                </a:lnTo>
                <a:lnTo>
                  <a:pt x="1574266" y="3709182"/>
                </a:lnTo>
                <a:lnTo>
                  <a:pt x="1537982" y="3704500"/>
                </a:lnTo>
                <a:lnTo>
                  <a:pt x="1499357" y="3704500"/>
                </a:lnTo>
                <a:lnTo>
                  <a:pt x="1459561" y="3706841"/>
                </a:lnTo>
                <a:lnTo>
                  <a:pt x="1419766" y="3711523"/>
                </a:lnTo>
                <a:lnTo>
                  <a:pt x="1379970" y="3717375"/>
                </a:lnTo>
                <a:lnTo>
                  <a:pt x="1340175" y="3722057"/>
                </a:lnTo>
                <a:lnTo>
                  <a:pt x="1300379" y="3725568"/>
                </a:lnTo>
                <a:lnTo>
                  <a:pt x="1262924" y="3724398"/>
                </a:lnTo>
                <a:lnTo>
                  <a:pt x="1226640" y="3719716"/>
                </a:lnTo>
                <a:lnTo>
                  <a:pt x="1191526" y="3709182"/>
                </a:lnTo>
                <a:lnTo>
                  <a:pt x="1162265" y="3693966"/>
                </a:lnTo>
                <a:lnTo>
                  <a:pt x="1134174" y="3674068"/>
                </a:lnTo>
                <a:lnTo>
                  <a:pt x="1109594" y="3650659"/>
                </a:lnTo>
                <a:lnTo>
                  <a:pt x="1085015" y="3623738"/>
                </a:lnTo>
                <a:lnTo>
                  <a:pt x="1062776" y="3595647"/>
                </a:lnTo>
                <a:lnTo>
                  <a:pt x="1040537" y="3566386"/>
                </a:lnTo>
                <a:lnTo>
                  <a:pt x="1018299" y="3537124"/>
                </a:lnTo>
                <a:lnTo>
                  <a:pt x="996060" y="3509033"/>
                </a:lnTo>
                <a:lnTo>
                  <a:pt x="972651" y="3482113"/>
                </a:lnTo>
                <a:lnTo>
                  <a:pt x="945730" y="3458704"/>
                </a:lnTo>
                <a:lnTo>
                  <a:pt x="919980" y="3437635"/>
                </a:lnTo>
                <a:lnTo>
                  <a:pt x="890719" y="3421249"/>
                </a:lnTo>
                <a:lnTo>
                  <a:pt x="859116" y="3407203"/>
                </a:lnTo>
                <a:lnTo>
                  <a:pt x="825173" y="3395499"/>
                </a:lnTo>
                <a:lnTo>
                  <a:pt x="790059" y="3384965"/>
                </a:lnTo>
                <a:lnTo>
                  <a:pt x="754946" y="3375601"/>
                </a:lnTo>
                <a:lnTo>
                  <a:pt x="718662" y="3366237"/>
                </a:lnTo>
                <a:lnTo>
                  <a:pt x="684718" y="3355703"/>
                </a:lnTo>
                <a:lnTo>
                  <a:pt x="650775" y="3343999"/>
                </a:lnTo>
                <a:lnTo>
                  <a:pt x="619173" y="3329953"/>
                </a:lnTo>
                <a:lnTo>
                  <a:pt x="591082" y="3312396"/>
                </a:lnTo>
                <a:lnTo>
                  <a:pt x="565332" y="3291328"/>
                </a:lnTo>
                <a:lnTo>
                  <a:pt x="544263" y="3265578"/>
                </a:lnTo>
                <a:lnTo>
                  <a:pt x="526706" y="3237487"/>
                </a:lnTo>
                <a:lnTo>
                  <a:pt x="512661" y="3205885"/>
                </a:lnTo>
                <a:lnTo>
                  <a:pt x="500956" y="3171941"/>
                </a:lnTo>
                <a:lnTo>
                  <a:pt x="490422" y="3137998"/>
                </a:lnTo>
                <a:lnTo>
                  <a:pt x="481059" y="3101714"/>
                </a:lnTo>
                <a:lnTo>
                  <a:pt x="471695" y="3066600"/>
                </a:lnTo>
                <a:lnTo>
                  <a:pt x="461161" y="3031486"/>
                </a:lnTo>
                <a:lnTo>
                  <a:pt x="449456" y="2997543"/>
                </a:lnTo>
                <a:lnTo>
                  <a:pt x="435411" y="2965941"/>
                </a:lnTo>
                <a:lnTo>
                  <a:pt x="419024" y="2936679"/>
                </a:lnTo>
                <a:lnTo>
                  <a:pt x="397956" y="2910929"/>
                </a:lnTo>
                <a:lnTo>
                  <a:pt x="374547" y="2884009"/>
                </a:lnTo>
                <a:lnTo>
                  <a:pt x="347626" y="2860599"/>
                </a:lnTo>
                <a:lnTo>
                  <a:pt x="318365" y="2838361"/>
                </a:lnTo>
                <a:lnTo>
                  <a:pt x="289103" y="2816122"/>
                </a:lnTo>
                <a:lnTo>
                  <a:pt x="259842" y="2793883"/>
                </a:lnTo>
                <a:lnTo>
                  <a:pt x="231751" y="2771645"/>
                </a:lnTo>
                <a:lnTo>
                  <a:pt x="204830" y="2747065"/>
                </a:lnTo>
                <a:lnTo>
                  <a:pt x="181421" y="2722485"/>
                </a:lnTo>
                <a:lnTo>
                  <a:pt x="161523" y="2694394"/>
                </a:lnTo>
                <a:lnTo>
                  <a:pt x="146308" y="2665133"/>
                </a:lnTo>
                <a:lnTo>
                  <a:pt x="135773" y="2630019"/>
                </a:lnTo>
                <a:lnTo>
                  <a:pt x="131092" y="2593735"/>
                </a:lnTo>
                <a:lnTo>
                  <a:pt x="129921" y="2556280"/>
                </a:lnTo>
                <a:lnTo>
                  <a:pt x="133432" y="2516485"/>
                </a:lnTo>
                <a:lnTo>
                  <a:pt x="138114" y="2476689"/>
                </a:lnTo>
                <a:lnTo>
                  <a:pt x="143967" y="2436894"/>
                </a:lnTo>
                <a:lnTo>
                  <a:pt x="148648" y="2397098"/>
                </a:lnTo>
                <a:lnTo>
                  <a:pt x="150989" y="2357302"/>
                </a:lnTo>
                <a:lnTo>
                  <a:pt x="150989" y="2318677"/>
                </a:lnTo>
                <a:lnTo>
                  <a:pt x="146308" y="2282393"/>
                </a:lnTo>
                <a:lnTo>
                  <a:pt x="136944" y="2246109"/>
                </a:lnTo>
                <a:lnTo>
                  <a:pt x="122898" y="2212166"/>
                </a:lnTo>
                <a:lnTo>
                  <a:pt x="105341" y="2177052"/>
                </a:lnTo>
                <a:lnTo>
                  <a:pt x="85444" y="2141938"/>
                </a:lnTo>
                <a:lnTo>
                  <a:pt x="64375" y="2106824"/>
                </a:lnTo>
                <a:lnTo>
                  <a:pt x="44478" y="2072881"/>
                </a:lnTo>
                <a:lnTo>
                  <a:pt x="26921" y="2036597"/>
                </a:lnTo>
                <a:lnTo>
                  <a:pt x="12875" y="2001483"/>
                </a:lnTo>
                <a:lnTo>
                  <a:pt x="3512" y="1965199"/>
                </a:lnTo>
                <a:lnTo>
                  <a:pt x="0" y="1927744"/>
                </a:lnTo>
                <a:lnTo>
                  <a:pt x="3512" y="1890290"/>
                </a:lnTo>
                <a:lnTo>
                  <a:pt x="12875" y="1854005"/>
                </a:lnTo>
                <a:lnTo>
                  <a:pt x="26921" y="1818892"/>
                </a:lnTo>
                <a:lnTo>
                  <a:pt x="44478" y="1782608"/>
                </a:lnTo>
                <a:lnTo>
                  <a:pt x="64375" y="1748664"/>
                </a:lnTo>
                <a:lnTo>
                  <a:pt x="85444" y="1713550"/>
                </a:lnTo>
                <a:lnTo>
                  <a:pt x="105341" y="1678437"/>
                </a:lnTo>
                <a:lnTo>
                  <a:pt x="122898" y="1643323"/>
                </a:lnTo>
                <a:lnTo>
                  <a:pt x="136944" y="1609380"/>
                </a:lnTo>
                <a:lnTo>
                  <a:pt x="146308" y="1573096"/>
                </a:lnTo>
                <a:lnTo>
                  <a:pt x="150989" y="1536811"/>
                </a:lnTo>
                <a:lnTo>
                  <a:pt x="150989" y="1498186"/>
                </a:lnTo>
                <a:lnTo>
                  <a:pt x="148648" y="1458391"/>
                </a:lnTo>
                <a:lnTo>
                  <a:pt x="143967" y="1418595"/>
                </a:lnTo>
                <a:lnTo>
                  <a:pt x="138114" y="1378799"/>
                </a:lnTo>
                <a:lnTo>
                  <a:pt x="133432" y="1339004"/>
                </a:lnTo>
                <a:lnTo>
                  <a:pt x="129921" y="1299208"/>
                </a:lnTo>
                <a:lnTo>
                  <a:pt x="131092" y="1261754"/>
                </a:lnTo>
                <a:lnTo>
                  <a:pt x="135773" y="1225469"/>
                </a:lnTo>
                <a:lnTo>
                  <a:pt x="146308" y="1190356"/>
                </a:lnTo>
                <a:lnTo>
                  <a:pt x="161523" y="1161094"/>
                </a:lnTo>
                <a:lnTo>
                  <a:pt x="181421" y="1133003"/>
                </a:lnTo>
                <a:lnTo>
                  <a:pt x="204830" y="1108424"/>
                </a:lnTo>
                <a:lnTo>
                  <a:pt x="231751" y="1083844"/>
                </a:lnTo>
                <a:lnTo>
                  <a:pt x="259842" y="1061605"/>
                </a:lnTo>
                <a:lnTo>
                  <a:pt x="289103" y="1039367"/>
                </a:lnTo>
                <a:lnTo>
                  <a:pt x="318365" y="1017128"/>
                </a:lnTo>
                <a:lnTo>
                  <a:pt x="347626" y="994889"/>
                </a:lnTo>
                <a:lnTo>
                  <a:pt x="374547" y="971480"/>
                </a:lnTo>
                <a:lnTo>
                  <a:pt x="397956" y="944560"/>
                </a:lnTo>
                <a:lnTo>
                  <a:pt x="419024" y="918809"/>
                </a:lnTo>
                <a:lnTo>
                  <a:pt x="435411" y="889548"/>
                </a:lnTo>
                <a:lnTo>
                  <a:pt x="449456" y="857946"/>
                </a:lnTo>
                <a:lnTo>
                  <a:pt x="461161" y="824002"/>
                </a:lnTo>
                <a:lnTo>
                  <a:pt x="471695" y="788889"/>
                </a:lnTo>
                <a:lnTo>
                  <a:pt x="481059" y="753775"/>
                </a:lnTo>
                <a:lnTo>
                  <a:pt x="490422" y="717491"/>
                </a:lnTo>
                <a:lnTo>
                  <a:pt x="500956" y="683547"/>
                </a:lnTo>
                <a:lnTo>
                  <a:pt x="512661" y="649604"/>
                </a:lnTo>
                <a:lnTo>
                  <a:pt x="526706" y="618002"/>
                </a:lnTo>
                <a:lnTo>
                  <a:pt x="544263" y="589911"/>
                </a:lnTo>
                <a:lnTo>
                  <a:pt x="565332" y="564161"/>
                </a:lnTo>
                <a:lnTo>
                  <a:pt x="591082" y="543092"/>
                </a:lnTo>
                <a:lnTo>
                  <a:pt x="619173" y="525535"/>
                </a:lnTo>
                <a:lnTo>
                  <a:pt x="650775" y="511490"/>
                </a:lnTo>
                <a:lnTo>
                  <a:pt x="684718" y="499785"/>
                </a:lnTo>
                <a:lnTo>
                  <a:pt x="718662" y="489251"/>
                </a:lnTo>
                <a:lnTo>
                  <a:pt x="754946" y="479888"/>
                </a:lnTo>
                <a:lnTo>
                  <a:pt x="790059" y="470524"/>
                </a:lnTo>
                <a:lnTo>
                  <a:pt x="825173" y="459990"/>
                </a:lnTo>
                <a:lnTo>
                  <a:pt x="859116" y="448285"/>
                </a:lnTo>
                <a:lnTo>
                  <a:pt x="890719" y="434240"/>
                </a:lnTo>
                <a:lnTo>
                  <a:pt x="919980" y="417853"/>
                </a:lnTo>
                <a:lnTo>
                  <a:pt x="945730" y="396785"/>
                </a:lnTo>
                <a:lnTo>
                  <a:pt x="972651" y="373376"/>
                </a:lnTo>
                <a:lnTo>
                  <a:pt x="996060" y="346455"/>
                </a:lnTo>
                <a:lnTo>
                  <a:pt x="1018299" y="318364"/>
                </a:lnTo>
                <a:lnTo>
                  <a:pt x="1040537" y="289103"/>
                </a:lnTo>
                <a:lnTo>
                  <a:pt x="1062776" y="259841"/>
                </a:lnTo>
                <a:lnTo>
                  <a:pt x="1085015" y="231750"/>
                </a:lnTo>
                <a:lnTo>
                  <a:pt x="1109594" y="204830"/>
                </a:lnTo>
                <a:lnTo>
                  <a:pt x="1134174" y="181421"/>
                </a:lnTo>
                <a:lnTo>
                  <a:pt x="1162265" y="161523"/>
                </a:lnTo>
                <a:lnTo>
                  <a:pt x="1191526" y="146307"/>
                </a:lnTo>
                <a:lnTo>
                  <a:pt x="1226640" y="135773"/>
                </a:lnTo>
                <a:lnTo>
                  <a:pt x="1262924" y="131091"/>
                </a:lnTo>
                <a:lnTo>
                  <a:pt x="1300379" y="129921"/>
                </a:lnTo>
                <a:lnTo>
                  <a:pt x="1340175" y="133432"/>
                </a:lnTo>
                <a:lnTo>
                  <a:pt x="1379970" y="138114"/>
                </a:lnTo>
                <a:lnTo>
                  <a:pt x="1419766" y="143966"/>
                </a:lnTo>
                <a:lnTo>
                  <a:pt x="1459561" y="148648"/>
                </a:lnTo>
                <a:lnTo>
                  <a:pt x="1499357" y="150989"/>
                </a:lnTo>
                <a:lnTo>
                  <a:pt x="1537982" y="150989"/>
                </a:lnTo>
                <a:lnTo>
                  <a:pt x="1574266" y="146307"/>
                </a:lnTo>
                <a:lnTo>
                  <a:pt x="1610550" y="136943"/>
                </a:lnTo>
                <a:lnTo>
                  <a:pt x="1645664" y="122898"/>
                </a:lnTo>
                <a:lnTo>
                  <a:pt x="1680778" y="104171"/>
                </a:lnTo>
                <a:lnTo>
                  <a:pt x="1715892" y="85443"/>
                </a:lnTo>
                <a:lnTo>
                  <a:pt x="1751005" y="64375"/>
                </a:lnTo>
                <a:lnTo>
                  <a:pt x="1784949" y="44477"/>
                </a:lnTo>
                <a:lnTo>
                  <a:pt x="1821233" y="26920"/>
                </a:lnTo>
                <a:lnTo>
                  <a:pt x="1856347" y="12875"/>
                </a:lnTo>
                <a:lnTo>
                  <a:pt x="1892631" y="3511"/>
                </a:lnTo>
                <a:close/>
              </a:path>
            </a:pathLst>
          </a:custGeom>
          <a:noFill/>
          <a:ln>
            <a:noFill/>
          </a:ln>
        </p:spPr>
      </p:pic>
      <p:sp>
        <p:nvSpPr>
          <p:cNvPr id="1084" name="Google Shape;1084;p76"/>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8"/>
          <p:cNvSpPr txBox="1"/>
          <p:nvPr>
            <p:ph type="title"/>
          </p:nvPr>
        </p:nvSpPr>
        <p:spPr>
          <a:xfrm>
            <a:off x="1251678" y="382385"/>
            <a:ext cx="10178322" cy="149213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2"/>
              </a:buClr>
              <a:buSzPts val="12000"/>
              <a:buFont typeface="Impact"/>
              <a:buNone/>
            </a:pPr>
            <a:r>
              <a:rPr lang="ja-JP" sz="12000"/>
              <a:t>言葉</a:t>
            </a:r>
            <a:endParaRPr/>
          </a:p>
        </p:txBody>
      </p:sp>
      <p:sp>
        <p:nvSpPr>
          <p:cNvPr id="171" name="Google Shape;171;p8"/>
          <p:cNvSpPr txBox="1"/>
          <p:nvPr>
            <p:ph idx="1" type="body"/>
          </p:nvPr>
        </p:nvSpPr>
        <p:spPr>
          <a:xfrm>
            <a:off x="1257300" y="2286000"/>
            <a:ext cx="4800600" cy="3619500"/>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HOW to SAY（後行程）</a:t>
            </a:r>
            <a:endParaRPr/>
          </a:p>
          <a:p>
            <a:pPr indent="-101600" lvl="0" marL="22860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どう言うか？</a:t>
            </a:r>
            <a:endParaRPr/>
          </a:p>
          <a:p>
            <a:pPr indent="-101600" lvl="0" marL="228600" rtl="0" algn="l">
              <a:lnSpc>
                <a:spcPct val="110000"/>
              </a:lnSpc>
              <a:spcBef>
                <a:spcPts val="700"/>
              </a:spcBef>
              <a:spcAft>
                <a:spcPts val="0"/>
              </a:spcAft>
              <a:buSzPts val="2000"/>
              <a:buNone/>
            </a:pPr>
            <a:r>
              <a:t/>
            </a:r>
            <a:endParaRPr/>
          </a:p>
          <a:p>
            <a:pPr indent="0" lvl="0" marL="0" rtl="0" algn="ctr">
              <a:lnSpc>
                <a:spcPct val="110000"/>
              </a:lnSpc>
              <a:spcBef>
                <a:spcPts val="700"/>
              </a:spcBef>
              <a:spcAft>
                <a:spcPts val="0"/>
              </a:spcAft>
              <a:buSzPts val="6000"/>
              <a:buNone/>
            </a:pPr>
            <a:r>
              <a:rPr lang="ja-JP" sz="6000"/>
              <a:t>伝え方</a:t>
            </a:r>
            <a:endParaRPr sz="6000"/>
          </a:p>
        </p:txBody>
      </p:sp>
      <p:sp>
        <p:nvSpPr>
          <p:cNvPr id="172" name="Google Shape;172;p8"/>
          <p:cNvSpPr txBox="1"/>
          <p:nvPr>
            <p:ph idx="2" type="body"/>
          </p:nvPr>
        </p:nvSpPr>
        <p:spPr>
          <a:xfrm>
            <a:off x="6647796" y="2286000"/>
            <a:ext cx="4800600" cy="3619500"/>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t>WHAT to SAY（前工程）</a:t>
            </a:r>
            <a:endParaRPr/>
          </a:p>
          <a:p>
            <a:pPr indent="-101600" lvl="0" marL="228600" rtl="0" algn="l">
              <a:lnSpc>
                <a:spcPct val="110000"/>
              </a:lnSpc>
              <a:spcBef>
                <a:spcPts val="700"/>
              </a:spcBef>
              <a:spcAft>
                <a:spcPts val="0"/>
              </a:spcAft>
              <a:buSzPts val="2000"/>
              <a:buNone/>
            </a:pPr>
            <a:r>
              <a:t/>
            </a:r>
            <a:endParaRPr/>
          </a:p>
          <a:p>
            <a:pPr indent="0" lvl="0" marL="0" rtl="0" algn="l">
              <a:lnSpc>
                <a:spcPct val="110000"/>
              </a:lnSpc>
              <a:spcBef>
                <a:spcPts val="700"/>
              </a:spcBef>
              <a:spcAft>
                <a:spcPts val="0"/>
              </a:spcAft>
              <a:buSzPts val="2000"/>
              <a:buNone/>
            </a:pPr>
            <a:r>
              <a:rPr lang="ja-JP"/>
              <a:t>何を言うか？</a:t>
            </a:r>
            <a:endParaRPr/>
          </a:p>
          <a:p>
            <a:pPr indent="0" lvl="0" marL="0" rtl="0" algn="l">
              <a:lnSpc>
                <a:spcPct val="110000"/>
              </a:lnSpc>
              <a:spcBef>
                <a:spcPts val="700"/>
              </a:spcBef>
              <a:spcAft>
                <a:spcPts val="0"/>
              </a:spcAft>
              <a:buSzPts val="2000"/>
              <a:buNone/>
            </a:pPr>
            <a:r>
              <a:t/>
            </a:r>
            <a:endParaRPr/>
          </a:p>
          <a:p>
            <a:pPr indent="0" lvl="0" marL="0" rtl="0" algn="ctr">
              <a:lnSpc>
                <a:spcPct val="110000"/>
              </a:lnSpc>
              <a:spcBef>
                <a:spcPts val="700"/>
              </a:spcBef>
              <a:spcAft>
                <a:spcPts val="0"/>
              </a:spcAft>
              <a:buSzPts val="6000"/>
              <a:buNone/>
            </a:pPr>
            <a:r>
              <a:rPr lang="ja-JP" sz="6000"/>
              <a:t>言語化</a:t>
            </a:r>
            <a:endParaRPr sz="6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76" name="Shape 176"/>
        <p:cNvGrpSpPr/>
        <p:nvPr/>
      </p:nvGrpSpPr>
      <p:grpSpPr>
        <a:xfrm>
          <a:off x="0" y="0"/>
          <a:ext cx="0" cy="0"/>
          <a:chOff x="0" y="0"/>
          <a:chExt cx="0" cy="0"/>
        </a:xfrm>
      </p:grpSpPr>
      <p:sp>
        <p:nvSpPr>
          <p:cNvPr id="177" name="Google Shape;177;p9"/>
          <p:cNvSpPr/>
          <p:nvPr/>
        </p:nvSpPr>
        <p:spPr>
          <a:xfrm>
            <a:off x="0" y="0"/>
            <a:ext cx="885825" cy="6858000"/>
          </a:xfrm>
          <a:custGeom>
            <a:rect b="b" l="l" r="r" t="t"/>
            <a:pathLst>
              <a:path extrusionOk="0" h="4320" w="558">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sp>
        <p:nvSpPr>
          <p:cNvPr id="178" name="Google Shape;178;p9"/>
          <p:cNvSpPr/>
          <p:nvPr/>
        </p:nvSpPr>
        <p:spPr>
          <a:xfrm>
            <a:off x="11908536" y="0"/>
            <a:ext cx="283464" cy="68580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79" name="Google Shape;179;p9"/>
          <p:cNvSpPr/>
          <p:nvPr/>
        </p:nvSpPr>
        <p:spPr>
          <a:xfrm>
            <a:off x="0" y="0"/>
            <a:ext cx="1219200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80" name="Google Shape;180;p9"/>
          <p:cNvSpPr txBox="1"/>
          <p:nvPr>
            <p:ph type="title"/>
          </p:nvPr>
        </p:nvSpPr>
        <p:spPr>
          <a:xfrm>
            <a:off x="1251678" y="949642"/>
            <a:ext cx="4882422" cy="149213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700"/>
              <a:buFont typeface="Impact"/>
              <a:buNone/>
            </a:pPr>
            <a:r>
              <a:rPr lang="ja-JP" sz="4700"/>
              <a:t>つまりWHAT TO SAYとは</a:t>
            </a:r>
            <a:endParaRPr sz="4700"/>
          </a:p>
        </p:txBody>
      </p:sp>
      <p:sp>
        <p:nvSpPr>
          <p:cNvPr id="181" name="Google Shape;181;p9"/>
          <p:cNvSpPr/>
          <p:nvPr/>
        </p:nvSpPr>
        <p:spPr>
          <a:xfrm>
            <a:off x="0" y="0"/>
            <a:ext cx="283464" cy="685800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Gill Sans"/>
              <a:ea typeface="Gill Sans"/>
              <a:cs typeface="Gill Sans"/>
              <a:sym typeface="Gill Sans"/>
            </a:endParaRPr>
          </a:p>
        </p:txBody>
      </p:sp>
      <p:sp>
        <p:nvSpPr>
          <p:cNvPr id="182" name="Google Shape;182;p9"/>
          <p:cNvSpPr txBox="1"/>
          <p:nvPr>
            <p:ph idx="1" type="body"/>
          </p:nvPr>
        </p:nvSpPr>
        <p:spPr>
          <a:xfrm>
            <a:off x="1251678" y="2667000"/>
            <a:ext cx="4964065" cy="3212592"/>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SzPts val="2000"/>
              <a:buChar char="•"/>
            </a:pPr>
            <a:r>
              <a:rPr lang="ja-JP">
                <a:solidFill>
                  <a:srgbClr val="262626"/>
                </a:solidFill>
              </a:rPr>
              <a:t>自分で考えたこと。</a:t>
            </a:r>
            <a:endParaRPr>
              <a:solidFill>
                <a:srgbClr val="262626"/>
              </a:solidFill>
            </a:endParaRPr>
          </a:p>
          <a:p>
            <a:pPr indent="0" lvl="0" marL="0" rtl="0" algn="l">
              <a:lnSpc>
                <a:spcPct val="110000"/>
              </a:lnSpc>
              <a:spcBef>
                <a:spcPts val="700"/>
              </a:spcBef>
              <a:spcAft>
                <a:spcPts val="0"/>
              </a:spcAft>
              <a:buSzPts val="2000"/>
              <a:buNone/>
            </a:pPr>
            <a:r>
              <a:rPr lang="ja-JP">
                <a:solidFill>
                  <a:srgbClr val="262626"/>
                </a:solidFill>
              </a:rPr>
              <a:t>好きなところや、動機、思ったこと！</a:t>
            </a:r>
            <a:endParaRPr>
              <a:solidFill>
                <a:srgbClr val="262626"/>
              </a:solidFill>
            </a:endParaRPr>
          </a:p>
        </p:txBody>
      </p:sp>
      <p:sp>
        <p:nvSpPr>
          <p:cNvPr id="183" name="Google Shape;183;p9"/>
          <p:cNvSpPr/>
          <p:nvPr/>
        </p:nvSpPr>
        <p:spPr>
          <a:xfrm>
            <a:off x="6390140" y="613446"/>
            <a:ext cx="5235575" cy="5229225"/>
          </a:xfrm>
          <a:custGeom>
            <a:rect b="b" l="l" r="r" t="t"/>
            <a:pathLst>
              <a:path extrusionOk="0" h="3294" w="3298">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ill Sans"/>
              <a:ea typeface="Gill Sans"/>
              <a:cs typeface="Gill Sans"/>
              <a:sym typeface="Gill Sans"/>
            </a:endParaRPr>
          </a:p>
        </p:txBody>
      </p:sp>
      <p:pic>
        <p:nvPicPr>
          <p:cNvPr descr="図形, 矢印&#10;&#10;AI 生成コンテンツは誤りを含む可能性があります。" id="184" name="Google Shape;184;p9"/>
          <p:cNvPicPr preferRelativeResize="0"/>
          <p:nvPr/>
        </p:nvPicPr>
        <p:blipFill rotWithShape="1">
          <a:blip r:embed="rId3">
            <a:alphaModFix/>
          </a:blip>
          <a:srcRect b="0" l="0" r="0" t="0"/>
          <a:stretch/>
        </p:blipFill>
        <p:spPr>
          <a:xfrm>
            <a:off x="7720994" y="1619392"/>
            <a:ext cx="2573866" cy="321733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バッジ">
  <a:themeElements>
    <a:clrScheme name="Badge">
      <a:dk1>
        <a:srgbClr val="000000"/>
      </a:dk1>
      <a:lt1>
        <a:srgbClr val="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2025-05-22T09:41:30Z</dcterms:created>
  <dc:creator>龍祐 本田</dc:creator>
</cp:coreProperties>
</file>