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341" r:id="rId2"/>
    <p:sldId id="342" r:id="rId3"/>
    <p:sldId id="343" r:id="rId4"/>
    <p:sldId id="344" r:id="rId5"/>
  </p:sldIdLst>
  <p:sldSz cx="9906000" cy="6858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8BA124-07E8-478F-AEEB-F6A81D62E918}" v="19" dt="2026-03-10T02:37:28.8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3913" autoAdjust="0"/>
  </p:normalViewPr>
  <p:slideViewPr>
    <p:cSldViewPr snapToGrid="0">
      <p:cViewPr varScale="1">
        <p:scale>
          <a:sx n="119" d="100"/>
          <a:sy n="119" d="100"/>
        </p:scale>
        <p:origin x="2760" y="6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乳業 菅原" userId="c13f96d0da0416f6" providerId="LiveId" clId="{6FAA5262-66A1-41D5-8CCB-21F3AE11E427}"/>
    <pc:docChg chg="undo custSel delSld modSld modMainMaster modNotesMaster">
      <pc:chgData name="乳業 菅原" userId="c13f96d0da0416f6" providerId="LiveId" clId="{6FAA5262-66A1-41D5-8CCB-21F3AE11E427}" dt="2026-03-10T02:37:31.676" v="111" actId="1076"/>
      <pc:docMkLst>
        <pc:docMk/>
      </pc:docMkLst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1683692586" sldId="256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1996936871" sldId="257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1092141406" sldId="258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87911734" sldId="262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498191861" sldId="264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642793104" sldId="266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1099515946" sldId="267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1539781305" sldId="268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1052628521" sldId="269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460495673" sldId="271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914204754" sldId="272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1085575504" sldId="274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3469241197" sldId="281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3207688773" sldId="282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111166672" sldId="292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4087113839" sldId="296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56835679" sldId="297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792895709" sldId="298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213851981" sldId="299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672968419" sldId="300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1077421990" sldId="303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356390596" sldId="304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3065125749" sldId="307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841083932" sldId="308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1070146762" sldId="309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504685583" sldId="310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3685507177" sldId="312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4053411216" sldId="313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1376076566" sldId="315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634753717" sldId="316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1466717410" sldId="318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1013437683" sldId="319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711216819" sldId="320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386579370" sldId="321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1422026286" sldId="322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3578197542" sldId="323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441193506" sldId="324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441737646" sldId="325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676470718" sldId="326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1392074666" sldId="327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908543490" sldId="328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4241162416" sldId="329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1424170933" sldId="330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926508954" sldId="331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036780836" sldId="332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4061779393" sldId="333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1330667822" sldId="334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3877955952" sldId="335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3726325349" sldId="336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3408089273" sldId="337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169106786" sldId="338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1591758286" sldId="339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464710062" sldId="340"/>
        </pc:sldMkLst>
      </pc:sldChg>
      <pc:sldChg chg="addSp delSp modSp mod">
        <pc:chgData name="乳業 菅原" userId="c13f96d0da0416f6" providerId="LiveId" clId="{6FAA5262-66A1-41D5-8CCB-21F3AE11E427}" dt="2026-03-10T02:37:31.676" v="111" actId="1076"/>
        <pc:sldMkLst>
          <pc:docMk/>
          <pc:sldMk cId="456125899" sldId="341"/>
        </pc:sldMkLst>
        <pc:spChg chg="mod">
          <ac:chgData name="乳業 菅原" userId="c13f96d0da0416f6" providerId="LiveId" clId="{6FAA5262-66A1-41D5-8CCB-21F3AE11E427}" dt="2026-03-10T02:28:29.107" v="23" actId="1076"/>
          <ac:spMkLst>
            <pc:docMk/>
            <pc:sldMk cId="456125899" sldId="341"/>
            <ac:spMk id="2" creationId="{91A4E1BD-9FE8-C14E-A6D7-D0E53764FF08}"/>
          </ac:spMkLst>
        </pc:spChg>
        <pc:spChg chg="mod">
          <ac:chgData name="乳業 菅原" userId="c13f96d0da0416f6" providerId="LiveId" clId="{6FAA5262-66A1-41D5-8CCB-21F3AE11E427}" dt="2026-03-10T02:34:08.863" v="81" actId="403"/>
          <ac:spMkLst>
            <pc:docMk/>
            <pc:sldMk cId="456125899" sldId="341"/>
            <ac:spMk id="3" creationId="{00000000-0000-0000-0000-000000000000}"/>
          </ac:spMkLst>
        </pc:spChg>
        <pc:spChg chg="mod">
          <ac:chgData name="乳業 菅原" userId="c13f96d0da0416f6" providerId="LiveId" clId="{6FAA5262-66A1-41D5-8CCB-21F3AE11E427}" dt="2026-03-10T02:25:50.731" v="15"/>
          <ac:spMkLst>
            <pc:docMk/>
            <pc:sldMk cId="456125899" sldId="341"/>
            <ac:spMk id="7" creationId="{D1C2EFF6-7093-AA64-A587-9A2E94560EA9}"/>
          </ac:spMkLst>
        </pc:spChg>
        <pc:spChg chg="mod">
          <ac:chgData name="乳業 菅原" userId="c13f96d0da0416f6" providerId="LiveId" clId="{6FAA5262-66A1-41D5-8CCB-21F3AE11E427}" dt="2026-03-10T02:25:50.731" v="15"/>
          <ac:spMkLst>
            <pc:docMk/>
            <pc:sldMk cId="456125899" sldId="341"/>
            <ac:spMk id="8" creationId="{0E942152-FC55-30F5-0800-558B1B5C490E}"/>
          </ac:spMkLst>
        </pc:spChg>
        <pc:spChg chg="mod">
          <ac:chgData name="乳業 菅原" userId="c13f96d0da0416f6" providerId="LiveId" clId="{6FAA5262-66A1-41D5-8CCB-21F3AE11E427}" dt="2026-03-10T02:30:18.437" v="31" actId="1076"/>
          <ac:spMkLst>
            <pc:docMk/>
            <pc:sldMk cId="456125899" sldId="341"/>
            <ac:spMk id="9" creationId="{4CB63C92-0D0B-51AC-178D-740238317B8E}"/>
          </ac:spMkLst>
        </pc:spChg>
        <pc:spChg chg="mod">
          <ac:chgData name="乳業 菅原" userId="c13f96d0da0416f6" providerId="LiveId" clId="{6FAA5262-66A1-41D5-8CCB-21F3AE11E427}" dt="2026-03-10T02:28:29.107" v="23" actId="1076"/>
          <ac:spMkLst>
            <pc:docMk/>
            <pc:sldMk cId="456125899" sldId="341"/>
            <ac:spMk id="10" creationId="{E20873C6-ABDA-85BA-E651-340E78E15F26}"/>
          </ac:spMkLst>
        </pc:spChg>
        <pc:spChg chg="mod topLvl">
          <ac:chgData name="乳業 菅原" userId="c13f96d0da0416f6" providerId="LiveId" clId="{6FAA5262-66A1-41D5-8CCB-21F3AE11E427}" dt="2026-03-10T02:36:33.995" v="108" actId="164"/>
          <ac:spMkLst>
            <pc:docMk/>
            <pc:sldMk cId="456125899" sldId="341"/>
            <ac:spMk id="13" creationId="{F7E004BF-36FC-FBBE-DFE2-9179D8851A97}"/>
          </ac:spMkLst>
        </pc:spChg>
        <pc:spChg chg="mod topLvl">
          <ac:chgData name="乳業 菅原" userId="c13f96d0da0416f6" providerId="LiveId" clId="{6FAA5262-66A1-41D5-8CCB-21F3AE11E427}" dt="2026-03-10T02:36:33.995" v="108" actId="164"/>
          <ac:spMkLst>
            <pc:docMk/>
            <pc:sldMk cId="456125899" sldId="341"/>
            <ac:spMk id="14" creationId="{B959326A-5866-FAF9-33A4-7934175DD895}"/>
          </ac:spMkLst>
        </pc:spChg>
        <pc:spChg chg="mod">
          <ac:chgData name="乳業 菅原" userId="c13f96d0da0416f6" providerId="LiveId" clId="{6FAA5262-66A1-41D5-8CCB-21F3AE11E427}" dt="2026-03-10T02:25:50.731" v="15"/>
          <ac:spMkLst>
            <pc:docMk/>
            <pc:sldMk cId="456125899" sldId="341"/>
            <ac:spMk id="15" creationId="{00000000-0000-0000-0000-000000000000}"/>
          </ac:spMkLst>
        </pc:spChg>
        <pc:spChg chg="mod">
          <ac:chgData name="乳業 菅原" userId="c13f96d0da0416f6" providerId="LiveId" clId="{6FAA5262-66A1-41D5-8CCB-21F3AE11E427}" dt="2026-03-10T02:25:50.731" v="15"/>
          <ac:spMkLst>
            <pc:docMk/>
            <pc:sldMk cId="456125899" sldId="341"/>
            <ac:spMk id="16" creationId="{00000000-0000-0000-0000-000000000000}"/>
          </ac:spMkLst>
        </pc:spChg>
        <pc:spChg chg="mod topLvl">
          <ac:chgData name="乳業 菅原" userId="c13f96d0da0416f6" providerId="LiveId" clId="{6FAA5262-66A1-41D5-8CCB-21F3AE11E427}" dt="2026-03-10T02:36:33.995" v="108" actId="164"/>
          <ac:spMkLst>
            <pc:docMk/>
            <pc:sldMk cId="456125899" sldId="341"/>
            <ac:spMk id="17" creationId="{7472036A-740D-D1EC-762C-909152F41B39}"/>
          </ac:spMkLst>
        </pc:spChg>
        <pc:spChg chg="mod">
          <ac:chgData name="乳業 菅原" userId="c13f96d0da0416f6" providerId="LiveId" clId="{6FAA5262-66A1-41D5-8CCB-21F3AE11E427}" dt="2026-03-10T02:37:28.875" v="110"/>
          <ac:spMkLst>
            <pc:docMk/>
            <pc:sldMk cId="456125899" sldId="341"/>
            <ac:spMk id="20" creationId="{0076DBDC-9236-A97C-4903-000FC64F845A}"/>
          </ac:spMkLst>
        </pc:spChg>
        <pc:spChg chg="mod">
          <ac:chgData name="乳業 菅原" userId="c13f96d0da0416f6" providerId="LiveId" clId="{6FAA5262-66A1-41D5-8CCB-21F3AE11E427}" dt="2026-03-10T02:37:28.875" v="110"/>
          <ac:spMkLst>
            <pc:docMk/>
            <pc:sldMk cId="456125899" sldId="341"/>
            <ac:spMk id="21" creationId="{44099928-31B2-EE6E-AB70-82EF16E9D9CF}"/>
          </ac:spMkLst>
        </pc:spChg>
        <pc:spChg chg="mod">
          <ac:chgData name="乳業 菅原" userId="c13f96d0da0416f6" providerId="LiveId" clId="{6FAA5262-66A1-41D5-8CCB-21F3AE11E427}" dt="2026-03-10T02:37:28.875" v="110"/>
          <ac:spMkLst>
            <pc:docMk/>
            <pc:sldMk cId="456125899" sldId="341"/>
            <ac:spMk id="22" creationId="{29C266A0-B908-FAE5-F7EA-A0662FEFAA58}"/>
          </ac:spMkLst>
        </pc:spChg>
        <pc:grpChg chg="del mod">
          <ac:chgData name="乳業 菅原" userId="c13f96d0da0416f6" providerId="LiveId" clId="{6FAA5262-66A1-41D5-8CCB-21F3AE11E427}" dt="2026-03-10T02:34:17.313" v="83" actId="478"/>
          <ac:grpSpMkLst>
            <pc:docMk/>
            <pc:sldMk cId="456125899" sldId="341"/>
            <ac:grpSpMk id="4" creationId="{00000000-0000-0000-0000-000000000000}"/>
          </ac:grpSpMkLst>
        </pc:grpChg>
        <pc:grpChg chg="mod">
          <ac:chgData name="乳業 菅原" userId="c13f96d0da0416f6" providerId="LiveId" clId="{6FAA5262-66A1-41D5-8CCB-21F3AE11E427}" dt="2026-03-10T02:28:29.107" v="23" actId="1076"/>
          <ac:grpSpMkLst>
            <pc:docMk/>
            <pc:sldMk cId="456125899" sldId="341"/>
            <ac:grpSpMk id="6" creationId="{5948E5A6-8ABC-3C6A-F052-B2D20B522151}"/>
          </ac:grpSpMkLst>
        </pc:grpChg>
        <pc:grpChg chg="add del mod">
          <ac:chgData name="乳業 菅原" userId="c13f96d0da0416f6" providerId="LiveId" clId="{6FAA5262-66A1-41D5-8CCB-21F3AE11E427}" dt="2026-03-10T02:36:21.283" v="105" actId="165"/>
          <ac:grpSpMkLst>
            <pc:docMk/>
            <pc:sldMk cId="456125899" sldId="341"/>
            <ac:grpSpMk id="11" creationId="{ED8D4C10-92F8-2C66-11C3-AFF26B953A75}"/>
          </ac:grpSpMkLst>
        </pc:grpChg>
        <pc:grpChg chg="add del mod">
          <ac:chgData name="乳業 菅原" userId="c13f96d0da0416f6" providerId="LiveId" clId="{6FAA5262-66A1-41D5-8CCB-21F3AE11E427}" dt="2026-03-10T02:37:24.456" v="109" actId="478"/>
          <ac:grpSpMkLst>
            <pc:docMk/>
            <pc:sldMk cId="456125899" sldId="341"/>
            <ac:grpSpMk id="18" creationId="{244C6501-A326-7224-D63F-E4AF3BC1AF80}"/>
          </ac:grpSpMkLst>
        </pc:grpChg>
        <pc:grpChg chg="add mod">
          <ac:chgData name="乳業 菅原" userId="c13f96d0da0416f6" providerId="LiveId" clId="{6FAA5262-66A1-41D5-8CCB-21F3AE11E427}" dt="2026-03-10T02:37:31.676" v="111" actId="1076"/>
          <ac:grpSpMkLst>
            <pc:docMk/>
            <pc:sldMk cId="456125899" sldId="341"/>
            <ac:grpSpMk id="19" creationId="{641382A2-D696-35BD-273D-4D87AC930B8E}"/>
          </ac:grpSpMkLst>
        </pc:grpChg>
      </pc:sldChg>
      <pc:sldChg chg="addSp delSp modSp mod">
        <pc:chgData name="乳業 菅原" userId="c13f96d0da0416f6" providerId="LiveId" clId="{6FAA5262-66A1-41D5-8CCB-21F3AE11E427}" dt="2026-03-10T02:36:16.316" v="104" actId="164"/>
        <pc:sldMkLst>
          <pc:docMk/>
          <pc:sldMk cId="1647456199" sldId="342"/>
        </pc:sldMkLst>
        <pc:spChg chg="mod">
          <ac:chgData name="乳業 菅原" userId="c13f96d0da0416f6" providerId="LiveId" clId="{6FAA5262-66A1-41D5-8CCB-21F3AE11E427}" dt="2026-03-10T02:28:21.729" v="22" actId="1076"/>
          <ac:spMkLst>
            <pc:docMk/>
            <pc:sldMk cId="1647456199" sldId="342"/>
            <ac:spMk id="2" creationId="{91A4E1BD-9FE8-C14E-A6D7-D0E53764FF08}"/>
          </ac:spMkLst>
        </pc:spChg>
        <pc:spChg chg="mod topLvl">
          <ac:chgData name="乳業 菅原" userId="c13f96d0da0416f6" providerId="LiveId" clId="{6FAA5262-66A1-41D5-8CCB-21F3AE11E427}" dt="2026-03-10T02:36:16.316" v="104" actId="164"/>
          <ac:spMkLst>
            <pc:docMk/>
            <pc:sldMk cId="1647456199" sldId="342"/>
            <ac:spMk id="3" creationId="{00000000-0000-0000-0000-000000000000}"/>
          </ac:spMkLst>
        </pc:spChg>
        <pc:spChg chg="mod">
          <ac:chgData name="乳業 菅原" userId="c13f96d0da0416f6" providerId="LiveId" clId="{6FAA5262-66A1-41D5-8CCB-21F3AE11E427}" dt="2026-03-10T02:25:50.731" v="15"/>
          <ac:spMkLst>
            <pc:docMk/>
            <pc:sldMk cId="1647456199" sldId="342"/>
            <ac:spMk id="7" creationId="{D1C2EFF6-7093-AA64-A587-9A2E94560EA9}"/>
          </ac:spMkLst>
        </pc:spChg>
        <pc:spChg chg="mod">
          <ac:chgData name="乳業 菅原" userId="c13f96d0da0416f6" providerId="LiveId" clId="{6FAA5262-66A1-41D5-8CCB-21F3AE11E427}" dt="2026-03-10T02:30:24.169" v="32" actId="1076"/>
          <ac:spMkLst>
            <pc:docMk/>
            <pc:sldMk cId="1647456199" sldId="342"/>
            <ac:spMk id="9" creationId="{4CB63C92-0D0B-51AC-178D-740238317B8E}"/>
          </ac:spMkLst>
        </pc:spChg>
        <pc:spChg chg="mod">
          <ac:chgData name="乳業 菅原" userId="c13f96d0da0416f6" providerId="LiveId" clId="{6FAA5262-66A1-41D5-8CCB-21F3AE11E427}" dt="2026-03-10T02:28:21.729" v="22" actId="1076"/>
          <ac:spMkLst>
            <pc:docMk/>
            <pc:sldMk cId="1647456199" sldId="342"/>
            <ac:spMk id="10" creationId="{E20873C6-ABDA-85BA-E651-340E78E15F26}"/>
          </ac:spMkLst>
        </pc:spChg>
        <pc:spChg chg="mod topLvl">
          <ac:chgData name="乳業 菅原" userId="c13f96d0da0416f6" providerId="LiveId" clId="{6FAA5262-66A1-41D5-8CCB-21F3AE11E427}" dt="2026-03-10T02:33:25.595" v="61" actId="164"/>
          <ac:spMkLst>
            <pc:docMk/>
            <pc:sldMk cId="1647456199" sldId="342"/>
            <ac:spMk id="14" creationId="{00000000-0000-0000-0000-000000000000}"/>
          </ac:spMkLst>
        </pc:spChg>
        <pc:spChg chg="mod topLvl">
          <ac:chgData name="乳業 菅原" userId="c13f96d0da0416f6" providerId="LiveId" clId="{6FAA5262-66A1-41D5-8CCB-21F3AE11E427}" dt="2026-03-10T02:36:16.316" v="104" actId="164"/>
          <ac:spMkLst>
            <pc:docMk/>
            <pc:sldMk cId="1647456199" sldId="342"/>
            <ac:spMk id="15" creationId="{00000000-0000-0000-0000-000000000000}"/>
          </ac:spMkLst>
        </pc:spChg>
        <pc:spChg chg="mod topLvl">
          <ac:chgData name="乳業 菅原" userId="c13f96d0da0416f6" providerId="LiveId" clId="{6FAA5262-66A1-41D5-8CCB-21F3AE11E427}" dt="2026-03-10T02:36:16.316" v="104" actId="164"/>
          <ac:spMkLst>
            <pc:docMk/>
            <pc:sldMk cId="1647456199" sldId="342"/>
            <ac:spMk id="16" creationId="{00000000-0000-0000-0000-000000000000}"/>
          </ac:spMkLst>
        </pc:spChg>
        <pc:spChg chg="mod topLvl">
          <ac:chgData name="乳業 菅原" userId="c13f96d0da0416f6" providerId="LiveId" clId="{6FAA5262-66A1-41D5-8CCB-21F3AE11E427}" dt="2026-03-10T02:33:25.595" v="61" actId="164"/>
          <ac:spMkLst>
            <pc:docMk/>
            <pc:sldMk cId="1647456199" sldId="342"/>
            <ac:spMk id="17" creationId="{00000000-0000-0000-0000-000000000000}"/>
          </ac:spMkLst>
        </pc:spChg>
        <pc:spChg chg="mod topLvl">
          <ac:chgData name="乳業 菅原" userId="c13f96d0da0416f6" providerId="LiveId" clId="{6FAA5262-66A1-41D5-8CCB-21F3AE11E427}" dt="2026-03-10T02:33:25.595" v="61" actId="164"/>
          <ac:spMkLst>
            <pc:docMk/>
            <pc:sldMk cId="1647456199" sldId="342"/>
            <ac:spMk id="18" creationId="{00000000-0000-0000-0000-000000000000}"/>
          </ac:spMkLst>
        </pc:spChg>
        <pc:spChg chg="mod topLvl">
          <ac:chgData name="乳業 菅原" userId="c13f96d0da0416f6" providerId="LiveId" clId="{6FAA5262-66A1-41D5-8CCB-21F3AE11E427}" dt="2026-03-10T02:33:25.595" v="61" actId="164"/>
          <ac:spMkLst>
            <pc:docMk/>
            <pc:sldMk cId="1647456199" sldId="342"/>
            <ac:spMk id="19" creationId="{00000000-0000-0000-0000-000000000000}"/>
          </ac:spMkLst>
        </pc:spChg>
        <pc:spChg chg="mod topLvl">
          <ac:chgData name="乳業 菅原" userId="c13f96d0da0416f6" providerId="LiveId" clId="{6FAA5262-66A1-41D5-8CCB-21F3AE11E427}" dt="2026-03-10T02:33:25.595" v="61" actId="164"/>
          <ac:spMkLst>
            <pc:docMk/>
            <pc:sldMk cId="1647456199" sldId="342"/>
            <ac:spMk id="20" creationId="{00000000-0000-0000-0000-000000000000}"/>
          </ac:spMkLst>
        </pc:spChg>
        <pc:spChg chg="mod topLvl">
          <ac:chgData name="乳業 菅原" userId="c13f96d0da0416f6" providerId="LiveId" clId="{6FAA5262-66A1-41D5-8CCB-21F3AE11E427}" dt="2026-03-10T02:33:25.595" v="61" actId="164"/>
          <ac:spMkLst>
            <pc:docMk/>
            <pc:sldMk cId="1647456199" sldId="342"/>
            <ac:spMk id="21" creationId="{00000000-0000-0000-0000-000000000000}"/>
          </ac:spMkLst>
        </pc:spChg>
        <pc:spChg chg="mod topLvl">
          <ac:chgData name="乳業 菅原" userId="c13f96d0da0416f6" providerId="LiveId" clId="{6FAA5262-66A1-41D5-8CCB-21F3AE11E427}" dt="2026-03-10T02:33:25.595" v="61" actId="164"/>
          <ac:spMkLst>
            <pc:docMk/>
            <pc:sldMk cId="1647456199" sldId="342"/>
            <ac:spMk id="22" creationId="{00000000-0000-0000-0000-000000000000}"/>
          </ac:spMkLst>
        </pc:spChg>
        <pc:spChg chg="mod topLvl">
          <ac:chgData name="乳業 菅原" userId="c13f96d0da0416f6" providerId="LiveId" clId="{6FAA5262-66A1-41D5-8CCB-21F3AE11E427}" dt="2026-03-10T02:33:25.595" v="61" actId="164"/>
          <ac:spMkLst>
            <pc:docMk/>
            <pc:sldMk cId="1647456199" sldId="342"/>
            <ac:spMk id="23" creationId="{00000000-0000-0000-0000-000000000000}"/>
          </ac:spMkLst>
        </pc:spChg>
        <pc:grpChg chg="del mod">
          <ac:chgData name="乳業 菅原" userId="c13f96d0da0416f6" providerId="LiveId" clId="{6FAA5262-66A1-41D5-8CCB-21F3AE11E427}" dt="2026-03-10T02:36:03.443" v="101" actId="165"/>
          <ac:grpSpMkLst>
            <pc:docMk/>
            <pc:sldMk cId="1647456199" sldId="342"/>
            <ac:grpSpMk id="4" creationId="{00000000-0000-0000-0000-000000000000}"/>
          </ac:grpSpMkLst>
        </pc:grpChg>
        <pc:grpChg chg="del mod">
          <ac:chgData name="乳業 菅原" userId="c13f96d0da0416f6" providerId="LiveId" clId="{6FAA5262-66A1-41D5-8CCB-21F3AE11E427}" dt="2026-03-10T02:32:53.399" v="58" actId="165"/>
          <ac:grpSpMkLst>
            <pc:docMk/>
            <pc:sldMk cId="1647456199" sldId="342"/>
            <ac:grpSpMk id="5" creationId="{00000000-0000-0000-0000-000000000000}"/>
          </ac:grpSpMkLst>
        </pc:grpChg>
        <pc:grpChg chg="mod">
          <ac:chgData name="乳業 菅原" userId="c13f96d0da0416f6" providerId="LiveId" clId="{6FAA5262-66A1-41D5-8CCB-21F3AE11E427}" dt="2026-03-10T02:28:21.729" v="22" actId="1076"/>
          <ac:grpSpMkLst>
            <pc:docMk/>
            <pc:sldMk cId="1647456199" sldId="342"/>
            <ac:grpSpMk id="6" creationId="{5948E5A6-8ABC-3C6A-F052-B2D20B522151}"/>
          </ac:grpSpMkLst>
        </pc:grpChg>
        <pc:grpChg chg="add mod">
          <ac:chgData name="乳業 菅原" userId="c13f96d0da0416f6" providerId="LiveId" clId="{6FAA5262-66A1-41D5-8CCB-21F3AE11E427}" dt="2026-03-10T02:34:10.322" v="82" actId="1035"/>
          <ac:grpSpMkLst>
            <pc:docMk/>
            <pc:sldMk cId="1647456199" sldId="342"/>
            <ac:grpSpMk id="13" creationId="{A5068030-51AD-CDEE-E99C-0585757851E1}"/>
          </ac:grpSpMkLst>
        </pc:grpChg>
        <pc:grpChg chg="add mod">
          <ac:chgData name="乳業 菅原" userId="c13f96d0da0416f6" providerId="LiveId" clId="{6FAA5262-66A1-41D5-8CCB-21F3AE11E427}" dt="2026-03-10T02:36:16.316" v="104" actId="164"/>
          <ac:grpSpMkLst>
            <pc:docMk/>
            <pc:sldMk cId="1647456199" sldId="342"/>
            <ac:grpSpMk id="24" creationId="{FA8942C4-07AD-3580-9E06-A331F0456BAF}"/>
          </ac:grpSpMkLst>
        </pc:grpChg>
      </pc:sldChg>
      <pc:sldChg chg="addSp delSp modSp mod">
        <pc:chgData name="乳業 菅原" userId="c13f96d0da0416f6" providerId="LiveId" clId="{6FAA5262-66A1-41D5-8CCB-21F3AE11E427}" dt="2026-03-10T02:35:54.946" v="100" actId="164"/>
        <pc:sldMkLst>
          <pc:docMk/>
          <pc:sldMk cId="1298727685" sldId="343"/>
        </pc:sldMkLst>
        <pc:spChg chg="mod">
          <ac:chgData name="乳業 菅原" userId="c13f96d0da0416f6" providerId="LiveId" clId="{6FAA5262-66A1-41D5-8CCB-21F3AE11E427}" dt="2026-03-10T02:28:15.408" v="21" actId="1076"/>
          <ac:spMkLst>
            <pc:docMk/>
            <pc:sldMk cId="1298727685" sldId="343"/>
            <ac:spMk id="2" creationId="{91A4E1BD-9FE8-C14E-A6D7-D0E53764FF08}"/>
          </ac:spMkLst>
        </pc:spChg>
        <pc:spChg chg="mod topLvl">
          <ac:chgData name="乳業 菅原" userId="c13f96d0da0416f6" providerId="LiveId" clId="{6FAA5262-66A1-41D5-8CCB-21F3AE11E427}" dt="2026-03-10T02:35:54.946" v="100" actId="164"/>
          <ac:spMkLst>
            <pc:docMk/>
            <pc:sldMk cId="1298727685" sldId="343"/>
            <ac:spMk id="3" creationId="{00000000-0000-0000-0000-000000000000}"/>
          </ac:spMkLst>
        </pc:spChg>
        <pc:spChg chg="add mod">
          <ac:chgData name="乳業 菅原" userId="c13f96d0da0416f6" providerId="LiveId" clId="{6FAA5262-66A1-41D5-8CCB-21F3AE11E427}" dt="2026-03-10T02:31:43.940" v="38" actId="164"/>
          <ac:spMkLst>
            <pc:docMk/>
            <pc:sldMk cId="1298727685" sldId="343"/>
            <ac:spMk id="5" creationId="{5F605343-0702-D8FC-CD86-8048E4E0559E}"/>
          </ac:spMkLst>
        </pc:spChg>
        <pc:spChg chg="mod">
          <ac:chgData name="乳業 菅原" userId="c13f96d0da0416f6" providerId="LiveId" clId="{6FAA5262-66A1-41D5-8CCB-21F3AE11E427}" dt="2026-03-10T02:25:50.731" v="15"/>
          <ac:spMkLst>
            <pc:docMk/>
            <pc:sldMk cId="1298727685" sldId="343"/>
            <ac:spMk id="7" creationId="{D1C2EFF6-7093-AA64-A587-9A2E94560EA9}"/>
          </ac:spMkLst>
        </pc:spChg>
        <pc:spChg chg="mod">
          <ac:chgData name="乳業 菅原" userId="c13f96d0da0416f6" providerId="LiveId" clId="{6FAA5262-66A1-41D5-8CCB-21F3AE11E427}" dt="2026-03-10T02:25:50.731" v="15"/>
          <ac:spMkLst>
            <pc:docMk/>
            <pc:sldMk cId="1298727685" sldId="343"/>
            <ac:spMk id="8" creationId="{0E942152-FC55-30F5-0800-558B1B5C490E}"/>
          </ac:spMkLst>
        </pc:spChg>
        <pc:spChg chg="mod">
          <ac:chgData name="乳業 菅原" userId="c13f96d0da0416f6" providerId="LiveId" clId="{6FAA5262-66A1-41D5-8CCB-21F3AE11E427}" dt="2026-03-10T02:30:32.019" v="33" actId="1076"/>
          <ac:spMkLst>
            <pc:docMk/>
            <pc:sldMk cId="1298727685" sldId="343"/>
            <ac:spMk id="9" creationId="{4CB63C92-0D0B-51AC-178D-740238317B8E}"/>
          </ac:spMkLst>
        </pc:spChg>
        <pc:spChg chg="mod">
          <ac:chgData name="乳業 菅原" userId="c13f96d0da0416f6" providerId="LiveId" clId="{6FAA5262-66A1-41D5-8CCB-21F3AE11E427}" dt="2026-03-10T02:28:15.408" v="21" actId="1076"/>
          <ac:spMkLst>
            <pc:docMk/>
            <pc:sldMk cId="1298727685" sldId="343"/>
            <ac:spMk id="10" creationId="{E20873C6-ABDA-85BA-E651-340E78E15F26}"/>
          </ac:spMkLst>
        </pc:spChg>
        <pc:spChg chg="mod topLvl">
          <ac:chgData name="乳業 菅原" userId="c13f96d0da0416f6" providerId="LiveId" clId="{6FAA5262-66A1-41D5-8CCB-21F3AE11E427}" dt="2026-03-10T02:35:54.946" v="100" actId="164"/>
          <ac:spMkLst>
            <pc:docMk/>
            <pc:sldMk cId="1298727685" sldId="343"/>
            <ac:spMk id="15" creationId="{00000000-0000-0000-0000-000000000000}"/>
          </ac:spMkLst>
        </pc:spChg>
        <pc:spChg chg="mod topLvl">
          <ac:chgData name="乳業 菅原" userId="c13f96d0da0416f6" providerId="LiveId" clId="{6FAA5262-66A1-41D5-8CCB-21F3AE11E427}" dt="2026-03-10T02:35:54.946" v="100" actId="164"/>
          <ac:spMkLst>
            <pc:docMk/>
            <pc:sldMk cId="1298727685" sldId="343"/>
            <ac:spMk id="16" creationId="{00000000-0000-0000-0000-000000000000}"/>
          </ac:spMkLst>
        </pc:spChg>
        <pc:spChg chg="mod">
          <ac:chgData name="乳業 菅原" userId="c13f96d0da0416f6" providerId="LiveId" clId="{6FAA5262-66A1-41D5-8CCB-21F3AE11E427}" dt="2026-03-10T02:31:43.940" v="38" actId="164"/>
          <ac:spMkLst>
            <pc:docMk/>
            <pc:sldMk cId="1298727685" sldId="343"/>
            <ac:spMk id="24" creationId="{00000000-0000-0000-0000-000000000000}"/>
          </ac:spMkLst>
        </pc:spChg>
        <pc:spChg chg="mod topLvl">
          <ac:chgData name="乳業 菅原" userId="c13f96d0da0416f6" providerId="LiveId" clId="{6FAA5262-66A1-41D5-8CCB-21F3AE11E427}" dt="2026-03-10T02:35:54.946" v="100" actId="164"/>
          <ac:spMkLst>
            <pc:docMk/>
            <pc:sldMk cId="1298727685" sldId="343"/>
            <ac:spMk id="25" creationId="{00000000-0000-0000-0000-000000000000}"/>
          </ac:spMkLst>
        </pc:spChg>
        <pc:spChg chg="mod topLvl">
          <ac:chgData name="乳業 菅原" userId="c13f96d0da0416f6" providerId="LiveId" clId="{6FAA5262-66A1-41D5-8CCB-21F3AE11E427}" dt="2026-03-10T02:35:54.946" v="100" actId="164"/>
          <ac:spMkLst>
            <pc:docMk/>
            <pc:sldMk cId="1298727685" sldId="343"/>
            <ac:spMk id="26" creationId="{00000000-0000-0000-0000-000000000000}"/>
          </ac:spMkLst>
        </pc:spChg>
        <pc:spChg chg="mod">
          <ac:chgData name="乳業 菅原" userId="c13f96d0da0416f6" providerId="LiveId" clId="{6FAA5262-66A1-41D5-8CCB-21F3AE11E427}" dt="2026-03-10T02:31:43.940" v="38" actId="164"/>
          <ac:spMkLst>
            <pc:docMk/>
            <pc:sldMk cId="1298727685" sldId="343"/>
            <ac:spMk id="27" creationId="{00000000-0000-0000-0000-000000000000}"/>
          </ac:spMkLst>
        </pc:spChg>
        <pc:grpChg chg="mod">
          <ac:chgData name="乳業 菅原" userId="c13f96d0da0416f6" providerId="LiveId" clId="{6FAA5262-66A1-41D5-8CCB-21F3AE11E427}" dt="2026-03-10T02:28:15.408" v="21" actId="1076"/>
          <ac:grpSpMkLst>
            <pc:docMk/>
            <pc:sldMk cId="1298727685" sldId="343"/>
            <ac:grpSpMk id="6" creationId="{5948E5A6-8ABC-3C6A-F052-B2D20B522151}"/>
          </ac:grpSpMkLst>
        </pc:grpChg>
        <pc:grpChg chg="del mod">
          <ac:chgData name="乳業 菅原" userId="c13f96d0da0416f6" providerId="LiveId" clId="{6FAA5262-66A1-41D5-8CCB-21F3AE11E427}" dt="2026-03-10T02:35:37.297" v="97" actId="165"/>
          <ac:grpSpMkLst>
            <pc:docMk/>
            <pc:sldMk cId="1298727685" sldId="343"/>
            <ac:grpSpMk id="11" creationId="{00000000-0000-0000-0000-000000000000}"/>
          </ac:grpSpMkLst>
        </pc:grpChg>
        <pc:grpChg chg="add mod">
          <ac:chgData name="乳業 菅原" userId="c13f96d0da0416f6" providerId="LiveId" clId="{6FAA5262-66A1-41D5-8CCB-21F3AE11E427}" dt="2026-03-10T02:32:13.829" v="55" actId="1036"/>
          <ac:grpSpMkLst>
            <pc:docMk/>
            <pc:sldMk cId="1298727685" sldId="343"/>
            <ac:grpSpMk id="13" creationId="{5467830F-FF3C-42FD-2ABB-0024715CF8C5}"/>
          </ac:grpSpMkLst>
        </pc:grpChg>
        <pc:grpChg chg="add mod">
          <ac:chgData name="乳業 菅原" userId="c13f96d0da0416f6" providerId="LiveId" clId="{6FAA5262-66A1-41D5-8CCB-21F3AE11E427}" dt="2026-03-10T02:35:54.946" v="100" actId="164"/>
          <ac:grpSpMkLst>
            <pc:docMk/>
            <pc:sldMk cId="1298727685" sldId="343"/>
            <ac:grpSpMk id="14" creationId="{5676E2FA-1629-4809-0D6C-FEA4CB70A106}"/>
          </ac:grpSpMkLst>
        </pc:grpChg>
      </pc:sldChg>
      <pc:sldChg chg="modSp mod modNotes">
        <pc:chgData name="乳業 菅原" userId="c13f96d0da0416f6" providerId="LiveId" clId="{6FAA5262-66A1-41D5-8CCB-21F3AE11E427}" dt="2026-03-10T02:32:31.158" v="57" actId="14100"/>
        <pc:sldMkLst>
          <pc:docMk/>
          <pc:sldMk cId="457078410" sldId="344"/>
        </pc:sldMkLst>
        <pc:spChg chg="mod">
          <ac:chgData name="乳業 菅原" userId="c13f96d0da0416f6" providerId="LiveId" clId="{6FAA5262-66A1-41D5-8CCB-21F3AE11E427}" dt="2026-03-10T02:28:03.934" v="20" actId="1076"/>
          <ac:spMkLst>
            <pc:docMk/>
            <pc:sldMk cId="457078410" sldId="344"/>
            <ac:spMk id="2" creationId="{91A4E1BD-9FE8-C14E-A6D7-D0E53764FF08}"/>
          </ac:spMkLst>
        </pc:spChg>
        <pc:spChg chg="mod">
          <ac:chgData name="乳業 菅原" userId="c13f96d0da0416f6" providerId="LiveId" clId="{6FAA5262-66A1-41D5-8CCB-21F3AE11E427}" dt="2026-03-10T02:25:50.731" v="15"/>
          <ac:spMkLst>
            <pc:docMk/>
            <pc:sldMk cId="457078410" sldId="344"/>
            <ac:spMk id="7" creationId="{D1C2EFF6-7093-AA64-A587-9A2E94560EA9}"/>
          </ac:spMkLst>
        </pc:spChg>
        <pc:spChg chg="mod">
          <ac:chgData name="乳業 菅原" userId="c13f96d0da0416f6" providerId="LiveId" clId="{6FAA5262-66A1-41D5-8CCB-21F3AE11E427}" dt="2026-03-10T02:25:50.731" v="15"/>
          <ac:spMkLst>
            <pc:docMk/>
            <pc:sldMk cId="457078410" sldId="344"/>
            <ac:spMk id="8" creationId="{0E942152-FC55-30F5-0800-558B1B5C490E}"/>
          </ac:spMkLst>
        </pc:spChg>
        <pc:spChg chg="mod">
          <ac:chgData name="乳業 菅原" userId="c13f96d0da0416f6" providerId="LiveId" clId="{6FAA5262-66A1-41D5-8CCB-21F3AE11E427}" dt="2026-03-10T02:30:42.157" v="34" actId="1076"/>
          <ac:spMkLst>
            <pc:docMk/>
            <pc:sldMk cId="457078410" sldId="344"/>
            <ac:spMk id="9" creationId="{4CB63C92-0D0B-51AC-178D-740238317B8E}"/>
          </ac:spMkLst>
        </pc:spChg>
        <pc:spChg chg="mod">
          <ac:chgData name="乳業 菅原" userId="c13f96d0da0416f6" providerId="LiveId" clId="{6FAA5262-66A1-41D5-8CCB-21F3AE11E427}" dt="2026-03-10T02:28:03.934" v="20" actId="1076"/>
          <ac:spMkLst>
            <pc:docMk/>
            <pc:sldMk cId="457078410" sldId="344"/>
            <ac:spMk id="10" creationId="{E20873C6-ABDA-85BA-E651-340E78E15F26}"/>
          </ac:spMkLst>
        </pc:spChg>
        <pc:grpChg chg="mod">
          <ac:chgData name="乳業 菅原" userId="c13f96d0da0416f6" providerId="LiveId" clId="{6FAA5262-66A1-41D5-8CCB-21F3AE11E427}" dt="2026-03-10T02:28:03.934" v="20" actId="1076"/>
          <ac:grpSpMkLst>
            <pc:docMk/>
            <pc:sldMk cId="457078410" sldId="344"/>
            <ac:grpSpMk id="6" creationId="{5948E5A6-8ABC-3C6A-F052-B2D20B522151}"/>
          </ac:grpSpMkLst>
        </pc:grpChg>
        <pc:graphicFrameChg chg="mod modGraphic">
          <ac:chgData name="乳業 菅原" userId="c13f96d0da0416f6" providerId="LiveId" clId="{6FAA5262-66A1-41D5-8CCB-21F3AE11E427}" dt="2026-03-10T02:32:31.158" v="57" actId="14100"/>
          <ac:graphicFrameMkLst>
            <pc:docMk/>
            <pc:sldMk cId="457078410" sldId="344"/>
            <ac:graphicFrameMk id="4" creationId="{00000000-0000-0000-0000-000000000000}"/>
          </ac:graphicFrameMkLst>
        </pc:graphicFrameChg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652359515" sldId="345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4182056914" sldId="346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295709754" sldId="347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3880523834" sldId="348"/>
        </pc:sldMkLst>
      </pc:sldChg>
      <pc:sldChg chg="del">
        <pc:chgData name="乳業 菅原" userId="c13f96d0da0416f6" providerId="LiveId" clId="{6FAA5262-66A1-41D5-8CCB-21F3AE11E427}" dt="2026-03-10T01:51:07.419" v="0" actId="2696"/>
        <pc:sldMkLst>
          <pc:docMk/>
          <pc:sldMk cId="3780848095" sldId="349"/>
        </pc:sldMkLst>
      </pc:sldChg>
      <pc:sldMasterChg chg="addSp delSp modSp mod modSldLayout">
        <pc:chgData name="乳業 菅原" userId="c13f96d0da0416f6" providerId="LiveId" clId="{6FAA5262-66A1-41D5-8CCB-21F3AE11E427}" dt="2026-03-10T02:29:54.547" v="30" actId="1076"/>
        <pc:sldMasterMkLst>
          <pc:docMk/>
          <pc:sldMasterMk cId="4209695324" sldId="2147483660"/>
        </pc:sldMasterMkLst>
        <pc:spChg chg="mod">
          <ac:chgData name="乳業 菅原" userId="c13f96d0da0416f6" providerId="LiveId" clId="{6FAA5262-66A1-41D5-8CCB-21F3AE11E427}" dt="2026-03-10T02:25:50.731" v="15"/>
          <ac:spMkLst>
            <pc:docMk/>
            <pc:sldMasterMk cId="4209695324" sldId="2147483660"/>
            <ac:spMk id="2" creationId="{00000000-0000-0000-0000-000000000000}"/>
          </ac:spMkLst>
        </pc:spChg>
        <pc:spChg chg="mod">
          <ac:chgData name="乳業 菅原" userId="c13f96d0da0416f6" providerId="LiveId" clId="{6FAA5262-66A1-41D5-8CCB-21F3AE11E427}" dt="2026-03-10T02:25:50.731" v="15"/>
          <ac:spMkLst>
            <pc:docMk/>
            <pc:sldMasterMk cId="4209695324" sldId="2147483660"/>
            <ac:spMk id="3" creationId="{00000000-0000-0000-0000-000000000000}"/>
          </ac:spMkLst>
        </pc:spChg>
        <pc:spChg chg="mod">
          <ac:chgData name="乳業 菅原" userId="c13f96d0da0416f6" providerId="LiveId" clId="{6FAA5262-66A1-41D5-8CCB-21F3AE11E427}" dt="2026-03-10T02:29:54.547" v="30" actId="1076"/>
          <ac:spMkLst>
            <pc:docMk/>
            <pc:sldMasterMk cId="4209695324" sldId="2147483660"/>
            <ac:spMk id="4" creationId="{00000000-0000-0000-0000-000000000000}"/>
          </ac:spMkLst>
        </pc:spChg>
        <pc:spChg chg="mod">
          <ac:chgData name="乳業 菅原" userId="c13f96d0da0416f6" providerId="LiveId" clId="{6FAA5262-66A1-41D5-8CCB-21F3AE11E427}" dt="2026-03-10T02:25:50.731" v="15"/>
          <ac:spMkLst>
            <pc:docMk/>
            <pc:sldMasterMk cId="4209695324" sldId="2147483660"/>
            <ac:spMk id="5" creationId="{00000000-0000-0000-0000-000000000000}"/>
          </ac:spMkLst>
        </pc:spChg>
        <pc:spChg chg="add del mod">
          <ac:chgData name="乳業 菅原" userId="c13f96d0da0416f6" providerId="LiveId" clId="{6FAA5262-66A1-41D5-8CCB-21F3AE11E427}" dt="2026-03-10T02:25:50.731" v="15"/>
          <ac:spMkLst>
            <pc:docMk/>
            <pc:sldMasterMk cId="4209695324" sldId="2147483660"/>
            <ac:spMk id="6" creationId="{00000000-0000-0000-0000-000000000000}"/>
          </ac:spMkLst>
        </pc:spChg>
        <pc:spChg chg="mod">
          <ac:chgData name="乳業 菅原" userId="c13f96d0da0416f6" providerId="LiveId" clId="{6FAA5262-66A1-41D5-8CCB-21F3AE11E427}" dt="2026-03-10T02:25:50.731" v="15"/>
          <ac:spMkLst>
            <pc:docMk/>
            <pc:sldMasterMk cId="4209695324" sldId="2147483660"/>
            <ac:spMk id="8" creationId="{00000000-0000-0000-0000-000000000000}"/>
          </ac:spMkLst>
        </pc:spChg>
        <pc:spChg chg="mod">
          <ac:chgData name="乳業 菅原" userId="c13f96d0da0416f6" providerId="LiveId" clId="{6FAA5262-66A1-41D5-8CCB-21F3AE11E427}" dt="2026-03-10T02:25:50.731" v="15"/>
          <ac:spMkLst>
            <pc:docMk/>
            <pc:sldMasterMk cId="4209695324" sldId="2147483660"/>
            <ac:spMk id="9" creationId="{00000000-0000-0000-0000-000000000000}"/>
          </ac:spMkLst>
        </pc:spChg>
        <pc:spChg chg="mod">
          <ac:chgData name="乳業 菅原" userId="c13f96d0da0416f6" providerId="LiveId" clId="{6FAA5262-66A1-41D5-8CCB-21F3AE11E427}" dt="2026-03-10T02:25:50.731" v="15"/>
          <ac:spMkLst>
            <pc:docMk/>
            <pc:sldMasterMk cId="4209695324" sldId="2147483660"/>
            <ac:spMk id="10" creationId="{C07F22A5-9A27-04A8-892F-4826C959F949}"/>
          </ac:spMkLst>
        </pc:spChg>
        <pc:spChg chg="mod">
          <ac:chgData name="乳業 菅原" userId="c13f96d0da0416f6" providerId="LiveId" clId="{6FAA5262-66A1-41D5-8CCB-21F3AE11E427}" dt="2026-03-10T02:29:32.431" v="27"/>
          <ac:spMkLst>
            <pc:docMk/>
            <pc:sldMasterMk cId="4209695324" sldId="2147483660"/>
            <ac:spMk id="12" creationId="{F5BFD674-0533-2BEC-1DA0-AB9063F09071}"/>
          </ac:spMkLst>
        </pc:spChg>
        <pc:spChg chg="mod">
          <ac:chgData name="乳業 菅原" userId="c13f96d0da0416f6" providerId="LiveId" clId="{6FAA5262-66A1-41D5-8CCB-21F3AE11E427}" dt="2026-03-10T02:29:32.431" v="27"/>
          <ac:spMkLst>
            <pc:docMk/>
            <pc:sldMasterMk cId="4209695324" sldId="2147483660"/>
            <ac:spMk id="13" creationId="{FBF6E89A-A17D-FBFD-D571-F3A17460BC81}"/>
          </ac:spMkLst>
        </pc:spChg>
        <pc:spChg chg="add mod">
          <ac:chgData name="乳業 菅原" userId="c13f96d0da0416f6" providerId="LiveId" clId="{6FAA5262-66A1-41D5-8CCB-21F3AE11E427}" dt="2026-03-10T02:29:39.587" v="28" actId="1076"/>
          <ac:spMkLst>
            <pc:docMk/>
            <pc:sldMasterMk cId="4209695324" sldId="2147483660"/>
            <ac:spMk id="14" creationId="{755BF0F8-736E-06BE-6058-CD75D9A334FB}"/>
          </ac:spMkLst>
        </pc:spChg>
        <pc:grpChg chg="del mod">
          <ac:chgData name="乳業 菅原" userId="c13f96d0da0416f6" providerId="LiveId" clId="{6FAA5262-66A1-41D5-8CCB-21F3AE11E427}" dt="2026-03-10T02:29:31.631" v="26" actId="478"/>
          <ac:grpSpMkLst>
            <pc:docMk/>
            <pc:sldMasterMk cId="4209695324" sldId="2147483660"/>
            <ac:grpSpMk id="7" creationId="{00000000-0000-0000-0000-000000000000}"/>
          </ac:grpSpMkLst>
        </pc:grpChg>
        <pc:grpChg chg="add mod">
          <ac:chgData name="乳業 菅原" userId="c13f96d0da0416f6" providerId="LiveId" clId="{6FAA5262-66A1-41D5-8CCB-21F3AE11E427}" dt="2026-03-10T02:29:39.587" v="28" actId="1076"/>
          <ac:grpSpMkLst>
            <pc:docMk/>
            <pc:sldMasterMk cId="4209695324" sldId="2147483660"/>
            <ac:grpSpMk id="11" creationId="{9DA947E3-0658-7045-12F1-83607A308F4E}"/>
          </ac:grpSpMkLst>
        </pc:grpChg>
        <pc:sldLayoutChg chg="modSp">
          <pc:chgData name="乳業 菅原" userId="c13f96d0da0416f6" providerId="LiveId" clId="{6FAA5262-66A1-41D5-8CCB-21F3AE11E427}" dt="2026-03-10T02:25:50.731" v="15"/>
          <pc:sldLayoutMkLst>
            <pc:docMk/>
            <pc:sldMasterMk cId="4209695324" sldId="2147483660"/>
            <pc:sldLayoutMk cId="3187318713" sldId="2147483661"/>
          </pc:sldLayoutMkLst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187318713" sldId="2147483661"/>
              <ac:spMk id="2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187318713" sldId="2147483661"/>
              <ac:spMk id="3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187318713" sldId="2147483661"/>
              <ac:spMk id="6" creationId="{6B637B33-348A-1BEA-9DC8-99DCE0EE54A6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187318713" sldId="2147483661"/>
              <ac:spMk id="7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187318713" sldId="2147483661"/>
              <ac:spMk id="8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187318713" sldId="2147483661"/>
              <ac:spMk id="9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187318713" sldId="2147483661"/>
              <ac:spMk id="10" creationId="{CDF826E7-94C6-E763-0213-6430944AACD3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187318713" sldId="2147483661"/>
              <ac:spMk id="14" creationId="{047DE358-D21A-EDED-5852-2A44BC5B8E93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187318713" sldId="2147483661"/>
              <ac:spMk id="15" creationId="{49ADC29C-A841-2325-A1A2-3331E26CD03E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187318713" sldId="2147483661"/>
              <ac:spMk id="16" creationId="{4793F99A-2C3F-58ED-CC43-423909A2BB47}"/>
            </ac:spMkLst>
          </pc:spChg>
        </pc:sldLayoutChg>
        <pc:sldLayoutChg chg="modSp">
          <pc:chgData name="乳業 菅原" userId="c13f96d0da0416f6" providerId="LiveId" clId="{6FAA5262-66A1-41D5-8CCB-21F3AE11E427}" dt="2026-03-10T02:25:50.731" v="15"/>
          <pc:sldLayoutMkLst>
            <pc:docMk/>
            <pc:sldMasterMk cId="4209695324" sldId="2147483660"/>
            <pc:sldLayoutMk cId="3496249116" sldId="2147483662"/>
          </pc:sldLayoutMkLst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496249116" sldId="2147483662"/>
              <ac:spMk id="4" creationId="{FD4F3D2B-A356-CA0D-B20D-17B3928E172A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496249116" sldId="2147483662"/>
              <ac:spMk id="5" creationId="{ED5816EA-0684-DD27-23AC-4532D2CA8B2B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496249116" sldId="2147483662"/>
              <ac:spMk id="6" creationId="{00000000-0000-0000-0000-000000000000}"/>
            </ac:spMkLst>
          </pc:spChg>
        </pc:sldLayoutChg>
        <pc:sldLayoutChg chg="modSp">
          <pc:chgData name="乳業 菅原" userId="c13f96d0da0416f6" providerId="LiveId" clId="{6FAA5262-66A1-41D5-8CCB-21F3AE11E427}" dt="2026-03-10T02:25:50.731" v="15"/>
          <pc:sldLayoutMkLst>
            <pc:docMk/>
            <pc:sldMasterMk cId="4209695324" sldId="2147483660"/>
            <pc:sldLayoutMk cId="3783429994" sldId="2147483663"/>
          </pc:sldLayoutMkLst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783429994" sldId="2147483663"/>
              <ac:spMk id="2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783429994" sldId="2147483663"/>
              <ac:spMk id="3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783429994" sldId="2147483663"/>
              <ac:spMk id="4" creationId="{5C470DFF-3934-8389-5554-E4542BB40E5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783429994" sldId="2147483663"/>
              <ac:spMk id="5" creationId="{B1B63780-ACB0-4DF5-5554-56E85737242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783429994" sldId="2147483663"/>
              <ac:spMk id="7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783429994" sldId="2147483663"/>
              <ac:spMk id="12" creationId="{AD4F7ED9-91ED-5847-730D-DA0A5EAA0F92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783429994" sldId="2147483663"/>
              <ac:spMk id="13" creationId="{C459FD0A-7E5B-4E45-59C0-A15622B06816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783429994" sldId="2147483663"/>
              <ac:spMk id="14" creationId="{4D72D24E-2137-912F-9074-C136DD14843D}"/>
            </ac:spMkLst>
          </pc:spChg>
          <pc:grpChg chg="mod">
            <ac:chgData name="乳業 菅原" userId="c13f96d0da0416f6" providerId="LiveId" clId="{6FAA5262-66A1-41D5-8CCB-21F3AE11E427}" dt="2026-03-10T02:25:50.731" v="15"/>
            <ac:grpSpMkLst>
              <pc:docMk/>
              <pc:sldMasterMk cId="4209695324" sldId="2147483660"/>
              <pc:sldLayoutMk cId="3783429994" sldId="2147483663"/>
              <ac:grpSpMk id="11" creationId="{CE23EF2A-4E84-971D-A662-17D4400942F6}"/>
            </ac:grpSpMkLst>
          </pc:grpChg>
        </pc:sldLayoutChg>
        <pc:sldLayoutChg chg="modSp">
          <pc:chgData name="乳業 菅原" userId="c13f96d0da0416f6" providerId="LiveId" clId="{6FAA5262-66A1-41D5-8CCB-21F3AE11E427}" dt="2026-03-10T02:25:50.731" v="15"/>
          <pc:sldLayoutMkLst>
            <pc:docMk/>
            <pc:sldMasterMk cId="4209695324" sldId="2147483660"/>
            <pc:sldLayoutMk cId="4014035182" sldId="2147483664"/>
          </pc:sldLayoutMkLst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4014035182" sldId="2147483664"/>
              <ac:spMk id="3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4014035182" sldId="2147483664"/>
              <ac:spMk id="4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4014035182" sldId="2147483664"/>
              <ac:spMk id="5" creationId="{E3E6A875-9F3B-B848-9649-047B4BF6E451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4014035182" sldId="2147483664"/>
              <ac:spMk id="6" creationId="{39B692FE-A846-3A07-DEFE-8E992DA31C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4014035182" sldId="2147483664"/>
              <ac:spMk id="7" creationId="{00000000-0000-0000-0000-000000000000}"/>
            </ac:spMkLst>
          </pc:spChg>
        </pc:sldLayoutChg>
        <pc:sldLayoutChg chg="modSp">
          <pc:chgData name="乳業 菅原" userId="c13f96d0da0416f6" providerId="LiveId" clId="{6FAA5262-66A1-41D5-8CCB-21F3AE11E427}" dt="2026-03-10T02:25:50.731" v="15"/>
          <pc:sldLayoutMkLst>
            <pc:docMk/>
            <pc:sldMasterMk cId="4209695324" sldId="2147483660"/>
            <pc:sldLayoutMk cId="3649123422" sldId="2147483665"/>
          </pc:sldLayoutMkLst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649123422" sldId="2147483665"/>
              <ac:spMk id="3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649123422" sldId="2147483665"/>
              <ac:spMk id="4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649123422" sldId="2147483665"/>
              <ac:spMk id="5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649123422" sldId="2147483665"/>
              <ac:spMk id="6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649123422" sldId="2147483665"/>
              <ac:spMk id="7" creationId="{C0650153-99E3-7D2D-0752-B8CE242719F4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649123422" sldId="2147483665"/>
              <ac:spMk id="8" creationId="{61C90223-369D-99F5-C0AA-A0E3A0B97F4A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3649123422" sldId="2147483665"/>
              <ac:spMk id="9" creationId="{00000000-0000-0000-0000-000000000000}"/>
            </ac:spMkLst>
          </pc:spChg>
        </pc:sldLayoutChg>
        <pc:sldLayoutChg chg="modSp">
          <pc:chgData name="乳業 菅原" userId="c13f96d0da0416f6" providerId="LiveId" clId="{6FAA5262-66A1-41D5-8CCB-21F3AE11E427}" dt="2026-03-10T02:25:50.731" v="15"/>
          <pc:sldLayoutMkLst>
            <pc:docMk/>
            <pc:sldMasterMk cId="4209695324" sldId="2147483660"/>
            <pc:sldLayoutMk cId="1290346594" sldId="2147483666"/>
          </pc:sldLayoutMkLst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1290346594" sldId="2147483666"/>
              <ac:spMk id="3" creationId="{FF496CEA-A30B-6C19-6CAF-A658DC2E1C4D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1290346594" sldId="2147483666"/>
              <ac:spMk id="4" creationId="{20E2F345-FE81-5614-C7AE-838FE5AAFE5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1290346594" sldId="2147483666"/>
              <ac:spMk id="5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1290346594" sldId="2147483666"/>
              <ac:spMk id="6" creationId="{00000000-0000-0000-0000-000000000000}"/>
            </ac:spMkLst>
          </pc:spChg>
        </pc:sldLayoutChg>
        <pc:sldLayoutChg chg="addSp delSp modSp mod">
          <pc:chgData name="乳業 菅原" userId="c13f96d0da0416f6" providerId="LiveId" clId="{6FAA5262-66A1-41D5-8CCB-21F3AE11E427}" dt="2026-03-10T02:28:49.503" v="25" actId="478"/>
          <pc:sldLayoutMkLst>
            <pc:docMk/>
            <pc:sldMasterMk cId="4209695324" sldId="2147483660"/>
            <pc:sldLayoutMk cId="1320288702" sldId="2147483667"/>
          </pc:sldLayoutMkLst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1320288702" sldId="2147483667"/>
              <ac:spMk id="2" creationId="{FCA00D34-BF3F-97DF-9EB0-2345BAB2D0A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1320288702" sldId="2147483667"/>
              <ac:spMk id="3" creationId="{B2B2FE49-3CC6-1A27-DC8F-092168D1C226}"/>
            </ac:spMkLst>
          </pc:spChg>
          <pc:spChg chg="add del mod">
            <ac:chgData name="乳業 菅原" userId="c13f96d0da0416f6" providerId="LiveId" clId="{6FAA5262-66A1-41D5-8CCB-21F3AE11E427}" dt="2026-03-10T02:28:49.503" v="25" actId="478"/>
            <ac:spMkLst>
              <pc:docMk/>
              <pc:sldMasterMk cId="4209695324" sldId="2147483660"/>
              <pc:sldLayoutMk cId="1320288702" sldId="2147483667"/>
              <ac:spMk id="4" creationId="{00000000-0000-0000-0000-000000000000}"/>
            </ac:spMkLst>
          </pc:spChg>
        </pc:sldLayoutChg>
        <pc:sldLayoutChg chg="modSp">
          <pc:chgData name="乳業 菅原" userId="c13f96d0da0416f6" providerId="LiveId" clId="{6FAA5262-66A1-41D5-8CCB-21F3AE11E427}" dt="2026-03-10T02:25:50.731" v="15"/>
          <pc:sldLayoutMkLst>
            <pc:docMk/>
            <pc:sldMasterMk cId="4209695324" sldId="2147483660"/>
            <pc:sldLayoutMk cId="2749533164" sldId="2147483668"/>
          </pc:sldLayoutMkLst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2749533164" sldId="2147483668"/>
              <ac:spMk id="2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2749533164" sldId="2147483668"/>
              <ac:spMk id="3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2749533164" sldId="2147483668"/>
              <ac:spMk id="4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2749533164" sldId="2147483668"/>
              <ac:spMk id="5" creationId="{71FF6F0B-4729-2EB3-9B08-511053B0D1A3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2749533164" sldId="2147483668"/>
              <ac:spMk id="6" creationId="{51B0E73E-04DD-9325-4507-E2C34A2E8279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2749533164" sldId="2147483668"/>
              <ac:spMk id="7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2749533164" sldId="2147483668"/>
              <ac:spMk id="8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2749533164" sldId="2147483668"/>
              <ac:spMk id="10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2749533164" sldId="2147483668"/>
              <ac:spMk id="11" creationId="{00000000-0000-0000-0000-000000000000}"/>
            </ac:spMkLst>
          </pc:spChg>
          <pc:grpChg chg="mod">
            <ac:chgData name="乳業 菅原" userId="c13f96d0da0416f6" providerId="LiveId" clId="{6FAA5262-66A1-41D5-8CCB-21F3AE11E427}" dt="2026-03-10T02:25:50.731" v="15"/>
            <ac:grpSpMkLst>
              <pc:docMk/>
              <pc:sldMasterMk cId="4209695324" sldId="2147483660"/>
              <pc:sldLayoutMk cId="2749533164" sldId="2147483668"/>
              <ac:grpSpMk id="9" creationId="{00000000-0000-0000-0000-000000000000}"/>
            </ac:grpSpMkLst>
          </pc:grpChg>
        </pc:sldLayoutChg>
        <pc:sldLayoutChg chg="modSp">
          <pc:chgData name="乳業 菅原" userId="c13f96d0da0416f6" providerId="LiveId" clId="{6FAA5262-66A1-41D5-8CCB-21F3AE11E427}" dt="2026-03-10T02:25:50.731" v="15"/>
          <pc:sldLayoutMkLst>
            <pc:docMk/>
            <pc:sldMasterMk cId="4209695324" sldId="2147483660"/>
            <pc:sldLayoutMk cId="680194216" sldId="2147483669"/>
          </pc:sldLayoutMkLst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680194216" sldId="2147483669"/>
              <ac:spMk id="2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680194216" sldId="2147483669"/>
              <ac:spMk id="3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680194216" sldId="2147483669"/>
              <ac:spMk id="4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680194216" sldId="2147483669"/>
              <ac:spMk id="5" creationId="{8E476C49-E675-C3EC-8B46-749E120D2F3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680194216" sldId="2147483669"/>
              <ac:spMk id="7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680194216" sldId="2147483669"/>
              <ac:spMk id="9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680194216" sldId="2147483669"/>
              <ac:spMk id="10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680194216" sldId="2147483669"/>
              <ac:spMk id="11" creationId="{00000000-0000-0000-0000-000000000000}"/>
            </ac:spMkLst>
          </pc:spChg>
          <pc:grpChg chg="mod">
            <ac:chgData name="乳業 菅原" userId="c13f96d0da0416f6" providerId="LiveId" clId="{6FAA5262-66A1-41D5-8CCB-21F3AE11E427}" dt="2026-03-10T02:25:50.731" v="15"/>
            <ac:grpSpMkLst>
              <pc:docMk/>
              <pc:sldMasterMk cId="4209695324" sldId="2147483660"/>
              <pc:sldLayoutMk cId="680194216" sldId="2147483669"/>
              <ac:grpSpMk id="8" creationId="{00000000-0000-0000-0000-000000000000}"/>
            </ac:grpSpMkLst>
          </pc:grpChg>
        </pc:sldLayoutChg>
        <pc:sldLayoutChg chg="modSp">
          <pc:chgData name="乳業 菅原" userId="c13f96d0da0416f6" providerId="LiveId" clId="{6FAA5262-66A1-41D5-8CCB-21F3AE11E427}" dt="2026-03-10T02:25:50.731" v="15"/>
          <pc:sldLayoutMkLst>
            <pc:docMk/>
            <pc:sldMasterMk cId="4209695324" sldId="2147483660"/>
            <pc:sldLayoutMk cId="4181108004" sldId="2147483670"/>
          </pc:sldLayoutMkLst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4181108004" sldId="2147483670"/>
              <ac:spMk id="4" creationId="{47D68487-334A-27A8-C95A-0DD85D7CF5BF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4181108004" sldId="2147483670"/>
              <ac:spMk id="5" creationId="{BB438355-77B6-09D0-5C28-45ED897E926A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4181108004" sldId="2147483670"/>
              <ac:spMk id="15" creationId="{3F8029D6-6E3B-3AFF-6260-94F6061D2803}"/>
            </ac:spMkLst>
          </pc:spChg>
        </pc:sldLayoutChg>
        <pc:sldLayoutChg chg="modSp">
          <pc:chgData name="乳業 菅原" userId="c13f96d0da0416f6" providerId="LiveId" clId="{6FAA5262-66A1-41D5-8CCB-21F3AE11E427}" dt="2026-03-10T02:25:50.731" v="15"/>
          <pc:sldLayoutMkLst>
            <pc:docMk/>
            <pc:sldMasterMk cId="4209695324" sldId="2147483660"/>
            <pc:sldLayoutMk cId="1135812527" sldId="2147483671"/>
          </pc:sldLayoutMkLst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1135812527" sldId="2147483671"/>
              <ac:spMk id="2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1135812527" sldId="2147483671"/>
              <ac:spMk id="3" creationId="{00000000-0000-0000-0000-000000000000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1135812527" sldId="2147483671"/>
              <ac:spMk id="4" creationId="{579ACE8D-C11B-9F4E-8909-765826FF8C4B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1135812527" sldId="2147483671"/>
              <ac:spMk id="5" creationId="{5699DBC8-DF44-FF91-1572-34B861627F32}"/>
            </ac:spMkLst>
          </pc:spChg>
          <pc:spChg chg="mod">
            <ac:chgData name="乳業 菅原" userId="c13f96d0da0416f6" providerId="LiveId" clId="{6FAA5262-66A1-41D5-8CCB-21F3AE11E427}" dt="2026-03-10T02:25:50.731" v="15"/>
            <ac:spMkLst>
              <pc:docMk/>
              <pc:sldMasterMk cId="4209695324" sldId="2147483660"/>
              <pc:sldLayoutMk cId="1135812527" sldId="2147483671"/>
              <ac:spMk id="6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54CC15-8FD2-48EB-AD25-D6861E4EF0CD}" type="datetimeFigureOut">
              <a:rPr kumimoji="1" lang="ja-JP" altLang="en-US" smtClean="0"/>
              <a:t>2026/3/10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900363" y="857250"/>
            <a:ext cx="334327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23BEF8-D6AE-40FA-B262-9323C8B4FB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47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900363" y="857250"/>
            <a:ext cx="3343275" cy="231457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3BEF8-D6AE-40FA-B262-9323C8B4FB05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491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6">
            <a:extLst>
              <a:ext uri="{FF2B5EF4-FFF2-40B4-BE49-F238E27FC236}">
                <a16:creationId xmlns:a16="http://schemas.microsoft.com/office/drawing/2014/main" id="{F4CC10EC-317C-0C65-72CA-E8B66412141C}"/>
              </a:ext>
            </a:extLst>
          </p:cNvPr>
          <p:cNvSpPr/>
          <p:nvPr/>
        </p:nvSpPr>
        <p:spPr>
          <a:xfrm>
            <a:off x="0" y="6172204"/>
            <a:ext cx="9906000" cy="685799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 sz="1463"/>
          </a:p>
        </p:txBody>
      </p:sp>
      <p:sp>
        <p:nvSpPr>
          <p:cNvPr id="7" name="Rectangle 6"/>
          <p:cNvSpPr/>
          <p:nvPr/>
        </p:nvSpPr>
        <p:spPr>
          <a:xfrm>
            <a:off x="748178" y="1346951"/>
            <a:ext cx="8306181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 sz="1463"/>
          </a:p>
        </p:txBody>
      </p:sp>
      <p:sp>
        <p:nvSpPr>
          <p:cNvPr id="8" name="Rectangle 7"/>
          <p:cNvSpPr/>
          <p:nvPr/>
        </p:nvSpPr>
        <p:spPr>
          <a:xfrm>
            <a:off x="748178" y="4299701"/>
            <a:ext cx="8306181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 sz="1463"/>
          </a:p>
        </p:txBody>
      </p:sp>
      <p:sp>
        <p:nvSpPr>
          <p:cNvPr id="9" name="Rectangle 8"/>
          <p:cNvSpPr/>
          <p:nvPr/>
        </p:nvSpPr>
        <p:spPr>
          <a:xfrm>
            <a:off x="748178" y="1484779"/>
            <a:ext cx="8306181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 sz="1463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4393" y="1432223"/>
            <a:ext cx="8098155" cy="3035808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585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9252" y="4389120"/>
            <a:ext cx="6411659" cy="1069848"/>
          </a:xfrm>
        </p:spPr>
        <p:txBody>
          <a:bodyPr>
            <a:normAutofit/>
          </a:bodyPr>
          <a:lstStyle>
            <a:lvl1pPr marL="0" indent="0" algn="l">
              <a:buNone/>
              <a:defRPr sz="1788">
                <a:solidFill>
                  <a:schemeClr val="tx1"/>
                </a:solidFill>
              </a:defRPr>
            </a:lvl1pPr>
            <a:lvl2pPr marL="371466" indent="0" algn="ctr">
              <a:buNone/>
              <a:defRPr sz="1788"/>
            </a:lvl2pPr>
            <a:lvl3pPr marL="742931" indent="0" algn="ctr">
              <a:buNone/>
              <a:defRPr sz="1788"/>
            </a:lvl3pPr>
            <a:lvl4pPr marL="1114397" indent="0" algn="ctr">
              <a:buNone/>
              <a:defRPr sz="1625"/>
            </a:lvl4pPr>
            <a:lvl5pPr marL="1485863" indent="0" algn="ctr">
              <a:buNone/>
              <a:defRPr sz="1625"/>
            </a:lvl5pPr>
            <a:lvl6pPr marL="1857329" indent="0" algn="ctr">
              <a:buNone/>
              <a:defRPr sz="1625"/>
            </a:lvl6pPr>
            <a:lvl7pPr marL="2228794" indent="0" algn="ctr">
              <a:buNone/>
              <a:defRPr sz="1625"/>
            </a:lvl7pPr>
            <a:lvl8pPr marL="2600260" indent="0" algn="ctr">
              <a:buNone/>
              <a:defRPr sz="1625"/>
            </a:lvl8pPr>
            <a:lvl9pPr marL="2971726" indent="0" algn="ctr">
              <a:buNone/>
              <a:defRPr sz="1625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grpSp>
        <p:nvGrpSpPr>
          <p:cNvPr id="13" name="Group 6">
            <a:extLst>
              <a:ext uri="{FF2B5EF4-FFF2-40B4-BE49-F238E27FC236}">
                <a16:creationId xmlns:a16="http://schemas.microsoft.com/office/drawing/2014/main" id="{C3385E62-6182-B2C5-0295-FD7EA363E150}"/>
              </a:ext>
            </a:extLst>
          </p:cNvPr>
          <p:cNvGrpSpPr>
            <a:grpSpLocks noChangeAspect="1"/>
          </p:cNvGrpSpPr>
          <p:nvPr/>
        </p:nvGrpSpPr>
        <p:grpSpPr>
          <a:xfrm>
            <a:off x="9263902" y="6229681"/>
            <a:ext cx="371475" cy="457200"/>
            <a:chOff x="11361456" y="6195813"/>
            <a:chExt cx="548640" cy="548640"/>
          </a:xfrm>
        </p:grpSpPr>
        <p:sp>
          <p:nvSpPr>
            <p:cNvPr id="14" name="Oval 7">
              <a:extLst>
                <a:ext uri="{FF2B5EF4-FFF2-40B4-BE49-F238E27FC236}">
                  <a16:creationId xmlns:a16="http://schemas.microsoft.com/office/drawing/2014/main" id="{047DE358-D21A-EDED-5852-2A44BC5B8E93}"/>
                </a:ext>
              </a:extLst>
            </p:cNvPr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ja-JP" altLang="en-US" sz="1463"/>
            </a:p>
          </p:txBody>
        </p:sp>
        <p:sp>
          <p:nvSpPr>
            <p:cNvPr id="15" name="Oval 8">
              <a:extLst>
                <a:ext uri="{FF2B5EF4-FFF2-40B4-BE49-F238E27FC236}">
                  <a16:creationId xmlns:a16="http://schemas.microsoft.com/office/drawing/2014/main" id="{49ADC29C-A841-2325-A1A2-3331E26CD03E}"/>
                </a:ext>
              </a:extLst>
            </p:cNvPr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ja-JP" altLang="en-US" sz="1463"/>
            </a:p>
          </p:txBody>
        </p:sp>
      </p:grp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793F99A-2C3F-58ED-CC43-423909A2BB47}"/>
              </a:ext>
            </a:extLst>
          </p:cNvPr>
          <p:cNvSpPr txBox="1">
            <a:spLocks/>
          </p:cNvSpPr>
          <p:nvPr/>
        </p:nvSpPr>
        <p:spPr>
          <a:xfrm>
            <a:off x="9190292" y="6272789"/>
            <a:ext cx="520065" cy="365125"/>
          </a:xfrm>
          <a:prstGeom prst="rect">
            <a:avLst/>
          </a:prstGeom>
        </p:spPr>
        <p:txBody>
          <a:bodyPr vert="horz" lIns="74295" tIns="37148" rIns="74295" bIns="37148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400" b="1" kern="1200">
                <a:solidFill>
                  <a:srgbClr val="FFFFFF"/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5FD5F69-4649-43A1-AC42-CF86B4469848}" type="slidenum">
              <a:rPr kumimoji="1" lang="ja-JP" altLang="en-US" sz="1138" smtClean="0"/>
              <a:pPr/>
              <a:t>‹#›</a:t>
            </a:fld>
            <a:endParaRPr kumimoji="1" lang="ja-JP" altLang="en-US" sz="1138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6B637B33-348A-1BEA-9DC8-99DCE0EE54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71095" y="6272789"/>
            <a:ext cx="26597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/>
              <a:t>２０２６年３月１０日（火）</a:t>
            </a:r>
            <a:endParaRPr kumimoji="1" lang="ja-JP" alt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CDF826E7-94C6-E763-0213-6430944AAC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4111" y="6272789"/>
            <a:ext cx="212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 dirty="0"/>
              <a:t>一八会４６期３月例会</a:t>
            </a:r>
          </a:p>
        </p:txBody>
      </p:sp>
    </p:spTree>
    <p:extLst>
      <p:ext uri="{BB962C8B-B14F-4D97-AF65-F5344CB8AC3E}">
        <p14:creationId xmlns:p14="http://schemas.microsoft.com/office/powerpoint/2010/main" val="31873187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15" name="スライド番号プレースホルダー 14">
            <a:extLst>
              <a:ext uri="{FF2B5EF4-FFF2-40B4-BE49-F238E27FC236}">
                <a16:creationId xmlns:a16="http://schemas.microsoft.com/office/drawing/2014/main" id="{3F8029D6-6E3B-3AFF-6260-94F6061D2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90292" y="6272789"/>
            <a:ext cx="520065" cy="365125"/>
          </a:xfrm>
          <a:prstGeom prst="rect">
            <a:avLst/>
          </a:prstGeom>
        </p:spPr>
        <p:txBody>
          <a:bodyPr/>
          <a:lstStyle/>
          <a:p>
            <a:fld id="{05FD5F69-4649-43A1-AC42-CF86B446984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68487-334A-27A8-C95A-0DD85D7CF5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71095" y="6272789"/>
            <a:ext cx="26597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/>
              <a:t>２０２６年３月１０日（火）</a:t>
            </a:r>
            <a:endParaRPr kumimoji="1" lang="ja-JP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438355-77B6-09D0-5C28-45ED897E92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4111" y="6272789"/>
            <a:ext cx="212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 dirty="0"/>
              <a:t>一八会４６期３月例会</a:t>
            </a:r>
          </a:p>
        </p:txBody>
      </p:sp>
    </p:spTree>
    <p:extLst>
      <p:ext uri="{BB962C8B-B14F-4D97-AF65-F5344CB8AC3E}">
        <p14:creationId xmlns:p14="http://schemas.microsoft.com/office/powerpoint/2010/main" val="41811080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3" y="533400"/>
            <a:ext cx="2074069" cy="56388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77" y="533400"/>
            <a:ext cx="6098381" cy="56388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90292" y="6272789"/>
            <a:ext cx="520065" cy="365125"/>
          </a:xfrm>
          <a:prstGeom prst="rect">
            <a:avLst/>
          </a:prstGeom>
        </p:spPr>
        <p:txBody>
          <a:bodyPr/>
          <a:lstStyle/>
          <a:p>
            <a:fld id="{05FD5F69-4649-43A1-AC42-CF86B446984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9ACE8D-C11B-9F4E-8909-765826FF8C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71095" y="6272789"/>
            <a:ext cx="26597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/>
              <a:t>２０２６年３月１０日（火）</a:t>
            </a:r>
            <a:endParaRPr kumimoji="1" lang="ja-JP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99DBC8-DF44-FF91-1572-34B861627F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4111" y="6272789"/>
            <a:ext cx="212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 dirty="0"/>
              <a:t>一八会４６期３月例会</a:t>
            </a:r>
          </a:p>
        </p:txBody>
      </p:sp>
    </p:spTree>
    <p:extLst>
      <p:ext uri="{BB962C8B-B14F-4D97-AF65-F5344CB8AC3E}">
        <p14:creationId xmlns:p14="http://schemas.microsoft.com/office/powerpoint/2010/main" val="11358125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90292" y="6272789"/>
            <a:ext cx="520065" cy="365125"/>
          </a:xfrm>
          <a:prstGeom prst="rect">
            <a:avLst/>
          </a:prstGeom>
        </p:spPr>
        <p:txBody>
          <a:bodyPr/>
          <a:lstStyle/>
          <a:p>
            <a:fld id="{05FD5F69-4649-43A1-AC42-CF86B446984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4F3D2B-A356-CA0D-B20D-17B3928E17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71095" y="6272789"/>
            <a:ext cx="26597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/>
              <a:t>２０２６年３月１０日（火）</a:t>
            </a:r>
            <a:endParaRPr kumimoji="1" lang="ja-JP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5816EA-0684-DD27-23AC-4532D2CA8B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4111" y="6272789"/>
            <a:ext cx="212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 dirty="0"/>
              <a:t>一八会４６期３月例会</a:t>
            </a:r>
          </a:p>
        </p:txBody>
      </p:sp>
    </p:spTree>
    <p:extLst>
      <p:ext uri="{BB962C8B-B14F-4D97-AF65-F5344CB8AC3E}">
        <p14:creationId xmlns:p14="http://schemas.microsoft.com/office/powerpoint/2010/main" val="3496249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906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 sz="1463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0792" y="1225296"/>
            <a:ext cx="7540943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5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9692" y="5020056"/>
            <a:ext cx="7355205" cy="1066800"/>
          </a:xfrm>
        </p:spPr>
        <p:txBody>
          <a:bodyPr anchor="t">
            <a:normAutofit/>
          </a:bodyPr>
          <a:lstStyle>
            <a:lvl1pPr marL="0" indent="0">
              <a:buNone/>
              <a:defRPr sz="1625">
                <a:solidFill>
                  <a:schemeClr val="tx1"/>
                </a:solidFill>
              </a:defRPr>
            </a:lvl1pPr>
            <a:lvl2pPr marL="371466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2pPr>
            <a:lvl3pPr marL="74293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114397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4pPr>
            <a:lvl5pPr marL="1485863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5pPr>
            <a:lvl6pPr marL="1857329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6pPr>
            <a:lvl7pPr marL="2228794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7pPr>
            <a:lvl8pPr marL="2600260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8pPr>
            <a:lvl9pPr marL="2971726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grpSp>
        <p:nvGrpSpPr>
          <p:cNvPr id="11" name="Group 6">
            <a:extLst>
              <a:ext uri="{FF2B5EF4-FFF2-40B4-BE49-F238E27FC236}">
                <a16:creationId xmlns:a16="http://schemas.microsoft.com/office/drawing/2014/main" id="{CE23EF2A-4E84-971D-A662-17D4400942F6}"/>
              </a:ext>
            </a:extLst>
          </p:cNvPr>
          <p:cNvGrpSpPr>
            <a:grpSpLocks noChangeAspect="1"/>
          </p:cNvGrpSpPr>
          <p:nvPr/>
        </p:nvGrpSpPr>
        <p:grpSpPr>
          <a:xfrm>
            <a:off x="9263902" y="6229681"/>
            <a:ext cx="371475" cy="457200"/>
            <a:chOff x="11361456" y="6195813"/>
            <a:chExt cx="548640" cy="548640"/>
          </a:xfrm>
        </p:grpSpPr>
        <p:sp>
          <p:nvSpPr>
            <p:cNvPr id="12" name="Oval 7">
              <a:extLst>
                <a:ext uri="{FF2B5EF4-FFF2-40B4-BE49-F238E27FC236}">
                  <a16:creationId xmlns:a16="http://schemas.microsoft.com/office/drawing/2014/main" id="{AD4F7ED9-91ED-5847-730D-DA0A5EAA0F92}"/>
                </a:ext>
              </a:extLst>
            </p:cNvPr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ja-JP" altLang="en-US" sz="1463"/>
            </a:p>
          </p:txBody>
        </p:sp>
        <p:sp>
          <p:nvSpPr>
            <p:cNvPr id="13" name="Oval 8">
              <a:extLst>
                <a:ext uri="{FF2B5EF4-FFF2-40B4-BE49-F238E27FC236}">
                  <a16:creationId xmlns:a16="http://schemas.microsoft.com/office/drawing/2014/main" id="{C459FD0A-7E5B-4E45-59C0-A15622B06816}"/>
                </a:ext>
              </a:extLst>
            </p:cNvPr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ja-JP" altLang="en-US" sz="1463"/>
            </a:p>
          </p:txBody>
        </p:sp>
      </p:grp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D72D24E-2137-912F-9074-C136DD14843D}"/>
              </a:ext>
            </a:extLst>
          </p:cNvPr>
          <p:cNvSpPr txBox="1">
            <a:spLocks/>
          </p:cNvSpPr>
          <p:nvPr/>
        </p:nvSpPr>
        <p:spPr>
          <a:xfrm>
            <a:off x="9190292" y="6272789"/>
            <a:ext cx="520065" cy="365125"/>
          </a:xfrm>
          <a:prstGeom prst="rect">
            <a:avLst/>
          </a:prstGeom>
        </p:spPr>
        <p:txBody>
          <a:bodyPr vert="horz" lIns="74295" tIns="37148" rIns="74295" bIns="37148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400" b="1" kern="1200">
                <a:solidFill>
                  <a:srgbClr val="FFFFFF"/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5FD5F69-4649-43A1-AC42-CF86B4469848}" type="slidenum">
              <a:rPr kumimoji="1" lang="ja-JP" altLang="en-US" sz="1138" smtClean="0"/>
              <a:pPr/>
              <a:t>‹#›</a:t>
            </a:fld>
            <a:endParaRPr kumimoji="1" lang="ja-JP" altLang="en-US" sz="1138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470DFF-3934-8389-5554-E4542BB40E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71095" y="6272789"/>
            <a:ext cx="26597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/>
              <a:t>２０２６年３月１０日（火）</a:t>
            </a:r>
            <a:endParaRPr kumimoji="1" lang="ja-JP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B63780-ACB0-4DF5-5554-56E8573724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4111" y="6272789"/>
            <a:ext cx="212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 dirty="0"/>
              <a:t>一八会４６期３月例会</a:t>
            </a:r>
          </a:p>
        </p:txBody>
      </p:sp>
    </p:spTree>
    <p:extLst>
      <p:ext uri="{BB962C8B-B14F-4D97-AF65-F5344CB8AC3E}">
        <p14:creationId xmlns:p14="http://schemas.microsoft.com/office/powerpoint/2010/main" val="3783429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9252" y="2194560"/>
            <a:ext cx="3863340" cy="3977640"/>
          </a:xfrm>
        </p:spPr>
        <p:txBody>
          <a:bodyPr/>
          <a:lstStyle>
            <a:lvl1pPr>
              <a:defRPr sz="1625"/>
            </a:lvl1pPr>
            <a:lvl2pPr>
              <a:defRPr sz="1463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70932" y="2194560"/>
            <a:ext cx="3863340" cy="3977640"/>
          </a:xfrm>
        </p:spPr>
        <p:txBody>
          <a:bodyPr/>
          <a:lstStyle>
            <a:lvl1pPr>
              <a:defRPr sz="1625"/>
            </a:lvl1pPr>
            <a:lvl2pPr>
              <a:defRPr sz="1463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90292" y="6272789"/>
            <a:ext cx="520065" cy="365125"/>
          </a:xfrm>
          <a:prstGeom prst="rect">
            <a:avLst/>
          </a:prstGeom>
        </p:spPr>
        <p:txBody>
          <a:bodyPr/>
          <a:lstStyle/>
          <a:p>
            <a:fld id="{05FD5F69-4649-43A1-AC42-CF86B446984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3E6A875-9F3B-B848-9649-047B4BF6E451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6471095" y="6272789"/>
            <a:ext cx="26597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/>
              <a:t>２０２６年３月１０日（火）</a:t>
            </a:r>
            <a:endParaRPr kumimoji="1" lang="ja-JP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9B692FE-A846-3A07-DEFE-8E992DA31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4111" y="6272789"/>
            <a:ext cx="212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 dirty="0"/>
              <a:t>一八会４６期３月例会</a:t>
            </a:r>
          </a:p>
        </p:txBody>
      </p:sp>
    </p:spTree>
    <p:extLst>
      <p:ext uri="{BB962C8B-B14F-4D97-AF65-F5344CB8AC3E}">
        <p14:creationId xmlns:p14="http://schemas.microsoft.com/office/powerpoint/2010/main" val="40140351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775" y="2048256"/>
            <a:ext cx="386334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1625" b="1">
                <a:solidFill>
                  <a:schemeClr val="accent1">
                    <a:lumMod val="75000"/>
                  </a:schemeClr>
                </a:solidFill>
              </a:defRPr>
            </a:lvl1pPr>
            <a:lvl2pPr marL="371466" indent="0">
              <a:buNone/>
              <a:defRPr sz="1625" b="1"/>
            </a:lvl2pPr>
            <a:lvl3pPr marL="742931" indent="0">
              <a:buNone/>
              <a:defRPr sz="1463" b="1"/>
            </a:lvl3pPr>
            <a:lvl4pPr marL="1114397" indent="0">
              <a:buNone/>
              <a:defRPr sz="1300" b="1"/>
            </a:lvl4pPr>
            <a:lvl5pPr marL="1485863" indent="0">
              <a:buNone/>
              <a:defRPr sz="1300" b="1"/>
            </a:lvl5pPr>
            <a:lvl6pPr marL="1857329" indent="0">
              <a:buNone/>
              <a:defRPr sz="1300" b="1"/>
            </a:lvl6pPr>
            <a:lvl7pPr marL="2228794" indent="0">
              <a:buNone/>
              <a:defRPr sz="1300" b="1"/>
            </a:lvl7pPr>
            <a:lvl8pPr marL="2600260" indent="0">
              <a:buNone/>
              <a:defRPr sz="1300" b="1"/>
            </a:lvl8pPr>
            <a:lvl9pPr marL="2971726" indent="0">
              <a:buNone/>
              <a:defRPr sz="13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9252" y="2743200"/>
            <a:ext cx="3863340" cy="3291840"/>
          </a:xfrm>
        </p:spPr>
        <p:txBody>
          <a:bodyPr/>
          <a:lstStyle>
            <a:lvl1pPr>
              <a:defRPr sz="1625"/>
            </a:lvl1pPr>
            <a:lvl2pPr>
              <a:defRPr sz="1463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70932" y="2048256"/>
            <a:ext cx="386334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1625" b="1">
                <a:solidFill>
                  <a:schemeClr val="accent1">
                    <a:lumMod val="75000"/>
                  </a:schemeClr>
                </a:solidFill>
              </a:defRPr>
            </a:lvl1pPr>
            <a:lvl2pPr marL="371466" indent="0">
              <a:buNone/>
              <a:defRPr sz="1625" b="1"/>
            </a:lvl2pPr>
            <a:lvl3pPr marL="742931" indent="0">
              <a:buNone/>
              <a:defRPr sz="1463" b="1"/>
            </a:lvl3pPr>
            <a:lvl4pPr marL="1114397" indent="0">
              <a:buNone/>
              <a:defRPr sz="1300" b="1"/>
            </a:lvl4pPr>
            <a:lvl5pPr marL="1485863" indent="0">
              <a:buNone/>
              <a:defRPr sz="1300" b="1"/>
            </a:lvl5pPr>
            <a:lvl6pPr marL="1857329" indent="0">
              <a:buNone/>
              <a:defRPr sz="1300" b="1"/>
            </a:lvl6pPr>
            <a:lvl7pPr marL="2228794" indent="0">
              <a:buNone/>
              <a:defRPr sz="1300" b="1"/>
            </a:lvl7pPr>
            <a:lvl8pPr marL="2600260" indent="0">
              <a:buNone/>
              <a:defRPr sz="1300" b="1"/>
            </a:lvl8pPr>
            <a:lvl9pPr marL="2971726" indent="0">
              <a:buNone/>
              <a:defRPr sz="13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70932" y="2743200"/>
            <a:ext cx="3863340" cy="3291840"/>
          </a:xfrm>
        </p:spPr>
        <p:txBody>
          <a:bodyPr/>
          <a:lstStyle>
            <a:lvl1pPr>
              <a:defRPr sz="1625"/>
            </a:lvl1pPr>
            <a:lvl2pPr>
              <a:defRPr sz="1463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190292" y="6272789"/>
            <a:ext cx="520065" cy="365125"/>
          </a:xfrm>
          <a:prstGeom prst="rect">
            <a:avLst/>
          </a:prstGeom>
        </p:spPr>
        <p:txBody>
          <a:bodyPr/>
          <a:lstStyle/>
          <a:p>
            <a:fld id="{05FD5F69-4649-43A1-AC42-CF86B446984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650153-99E3-7D2D-0752-B8CE242719F4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6471095" y="6272789"/>
            <a:ext cx="26597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/>
              <a:t>２０２６年３月１０日（火）</a:t>
            </a:r>
            <a:endParaRPr kumimoji="1" lang="ja-JP" alt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1C90223-369D-99F5-C0AA-A0E3A0B97F4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884111" y="6272789"/>
            <a:ext cx="212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 dirty="0"/>
              <a:t>一八会４６期３月例会</a:t>
            </a:r>
          </a:p>
        </p:txBody>
      </p:sp>
    </p:spTree>
    <p:extLst>
      <p:ext uri="{BB962C8B-B14F-4D97-AF65-F5344CB8AC3E}">
        <p14:creationId xmlns:p14="http://schemas.microsoft.com/office/powerpoint/2010/main" val="36491234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69252" y="2624328"/>
            <a:ext cx="8172450" cy="1609344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90292" y="6272789"/>
            <a:ext cx="520065" cy="365125"/>
          </a:xfrm>
          <a:prstGeom prst="rect">
            <a:avLst/>
          </a:prstGeom>
        </p:spPr>
        <p:txBody>
          <a:bodyPr/>
          <a:lstStyle/>
          <a:p>
            <a:fld id="{05FD5F69-4649-43A1-AC42-CF86B446984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F496CEA-A30B-6C19-6CAF-A658DC2E1C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71095" y="6272789"/>
            <a:ext cx="26597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/>
              <a:t>２０２６年３月１０日（火）</a:t>
            </a:r>
            <a:endParaRPr kumimoji="1" lang="ja-JP" alt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0E2F345-FE81-5614-C7AE-838FE5AAFE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4111" y="6272789"/>
            <a:ext cx="212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 dirty="0"/>
              <a:t>一八会４６期３月例会</a:t>
            </a:r>
          </a:p>
        </p:txBody>
      </p:sp>
    </p:spTree>
    <p:extLst>
      <p:ext uri="{BB962C8B-B14F-4D97-AF65-F5344CB8AC3E}">
        <p14:creationId xmlns:p14="http://schemas.microsoft.com/office/powerpoint/2010/main" val="12903465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190292" y="6272789"/>
            <a:ext cx="520065" cy="365125"/>
          </a:xfrm>
          <a:prstGeom prst="rect">
            <a:avLst/>
          </a:prstGeom>
        </p:spPr>
        <p:txBody>
          <a:bodyPr/>
          <a:lstStyle/>
          <a:p>
            <a:fld id="{05FD5F69-4649-43A1-AC42-CF86B446984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CA00D34-BF3F-97DF-9EB0-2345BAB2D0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71095" y="6272789"/>
            <a:ext cx="26597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/>
              <a:t>２０２６年３月１０日（火）</a:t>
            </a:r>
            <a:endParaRPr kumimoji="1" lang="ja-JP" alt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2B2FE49-3CC6-1A27-DC8F-092168D1C2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4111" y="6272789"/>
            <a:ext cx="212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 dirty="0"/>
              <a:t>一八会４６期３月例会</a:t>
            </a:r>
          </a:p>
        </p:txBody>
      </p:sp>
    </p:spTree>
    <p:extLst>
      <p:ext uri="{BB962C8B-B14F-4D97-AF65-F5344CB8AC3E}">
        <p14:creationId xmlns:p14="http://schemas.microsoft.com/office/powerpoint/2010/main" val="13202887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746790" y="4"/>
            <a:ext cx="3159210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6583" y="685800"/>
            <a:ext cx="2600325" cy="1737360"/>
          </a:xfrm>
        </p:spPr>
        <p:txBody>
          <a:bodyPr anchor="b">
            <a:normAutofit/>
          </a:bodyPr>
          <a:lstStyle>
            <a:lvl1pPr>
              <a:defRPr sz="2600" b="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7" y="685800"/>
            <a:ext cx="5453253" cy="5020056"/>
          </a:xfrm>
        </p:spPr>
        <p:txBody>
          <a:bodyPr/>
          <a:lstStyle>
            <a:lvl1pPr>
              <a:defRPr sz="1625"/>
            </a:lvl1pPr>
            <a:lvl2pPr>
              <a:defRPr sz="1463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6583" y="2423160"/>
            <a:ext cx="2600325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13"/>
              </a:spcBef>
              <a:buNone/>
              <a:defRPr sz="1138">
                <a:solidFill>
                  <a:schemeClr val="accent1">
                    <a:lumMod val="75000"/>
                  </a:schemeClr>
                </a:solidFill>
              </a:defRPr>
            </a:lvl1pPr>
            <a:lvl2pPr marL="371466" indent="0">
              <a:buNone/>
              <a:defRPr sz="975"/>
            </a:lvl2pPr>
            <a:lvl3pPr marL="742931" indent="0">
              <a:buNone/>
              <a:defRPr sz="813"/>
            </a:lvl3pPr>
            <a:lvl4pPr marL="1114397" indent="0">
              <a:buNone/>
              <a:defRPr sz="731"/>
            </a:lvl4pPr>
            <a:lvl5pPr marL="1485863" indent="0">
              <a:buNone/>
              <a:defRPr sz="731"/>
            </a:lvl5pPr>
            <a:lvl6pPr marL="1857329" indent="0">
              <a:buNone/>
              <a:defRPr sz="731"/>
            </a:lvl6pPr>
            <a:lvl7pPr marL="2228794" indent="0">
              <a:buNone/>
              <a:defRPr sz="731"/>
            </a:lvl7pPr>
            <a:lvl8pPr marL="2600260" indent="0">
              <a:buNone/>
              <a:defRPr sz="731"/>
            </a:lvl8pPr>
            <a:lvl9pPr marL="2971726" indent="0">
              <a:buNone/>
              <a:defRPr sz="73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9263902" y="6229681"/>
            <a:ext cx="371475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90292" y="6272789"/>
            <a:ext cx="520065" cy="365125"/>
          </a:xfrm>
          <a:prstGeom prst="rect">
            <a:avLst/>
          </a:prstGeom>
        </p:spPr>
        <p:txBody>
          <a:bodyPr/>
          <a:lstStyle/>
          <a:p>
            <a:fld id="{05FD5F69-4649-43A1-AC42-CF86B446984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1FF6F0B-4729-2EB3-9B08-511053B0D1A3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6471095" y="6272789"/>
            <a:ext cx="26597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/>
              <a:t>２０２６年３月１０日（火）</a:t>
            </a:r>
            <a:endParaRPr kumimoji="1" lang="ja-JP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1B0E73E-04DD-9325-4507-E2C34A2E8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4111" y="6272789"/>
            <a:ext cx="212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 dirty="0"/>
              <a:t>一八会４６期３月例会</a:t>
            </a:r>
          </a:p>
        </p:txBody>
      </p:sp>
    </p:spTree>
    <p:extLst>
      <p:ext uri="{BB962C8B-B14F-4D97-AF65-F5344CB8AC3E}">
        <p14:creationId xmlns:p14="http://schemas.microsoft.com/office/powerpoint/2010/main" val="27495331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746790" y="4"/>
            <a:ext cx="3159210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 sz="1463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6583" y="685800"/>
            <a:ext cx="2600325" cy="1737360"/>
          </a:xfrm>
        </p:spPr>
        <p:txBody>
          <a:bodyPr anchor="b">
            <a:normAutofit/>
          </a:bodyPr>
          <a:lstStyle>
            <a:lvl1pPr>
              <a:defRPr sz="2600" b="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" y="0"/>
            <a:ext cx="6746789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2600"/>
            </a:lvl1pPr>
            <a:lvl2pPr marL="371466" indent="0">
              <a:buNone/>
              <a:defRPr sz="2275"/>
            </a:lvl2pPr>
            <a:lvl3pPr marL="742931" indent="0">
              <a:buNone/>
              <a:defRPr sz="1950"/>
            </a:lvl3pPr>
            <a:lvl4pPr marL="1114397" indent="0">
              <a:buNone/>
              <a:defRPr sz="1625"/>
            </a:lvl4pPr>
            <a:lvl5pPr marL="1485863" indent="0">
              <a:buNone/>
              <a:defRPr sz="1625"/>
            </a:lvl5pPr>
            <a:lvl6pPr marL="1857329" indent="0">
              <a:buNone/>
              <a:defRPr sz="1625"/>
            </a:lvl6pPr>
            <a:lvl7pPr marL="2228794" indent="0">
              <a:buNone/>
              <a:defRPr sz="1625"/>
            </a:lvl7pPr>
            <a:lvl8pPr marL="2600260" indent="0">
              <a:buNone/>
              <a:defRPr sz="1625"/>
            </a:lvl8pPr>
            <a:lvl9pPr marL="2971726" indent="0">
              <a:buNone/>
              <a:defRPr sz="1625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6583" y="2423160"/>
            <a:ext cx="2600325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13"/>
              </a:spcBef>
              <a:buNone/>
              <a:defRPr sz="1138">
                <a:solidFill>
                  <a:schemeClr val="accent1">
                    <a:lumMod val="75000"/>
                  </a:schemeClr>
                </a:solidFill>
              </a:defRPr>
            </a:lvl1pPr>
            <a:lvl2pPr marL="371466" indent="0">
              <a:buNone/>
              <a:defRPr sz="975"/>
            </a:lvl2pPr>
            <a:lvl3pPr marL="742931" indent="0">
              <a:buNone/>
              <a:defRPr sz="813"/>
            </a:lvl3pPr>
            <a:lvl4pPr marL="1114397" indent="0">
              <a:buNone/>
              <a:defRPr sz="731"/>
            </a:lvl4pPr>
            <a:lvl5pPr marL="1485863" indent="0">
              <a:buNone/>
              <a:defRPr sz="731"/>
            </a:lvl5pPr>
            <a:lvl6pPr marL="1857329" indent="0">
              <a:buNone/>
              <a:defRPr sz="731"/>
            </a:lvl6pPr>
            <a:lvl7pPr marL="2228794" indent="0">
              <a:buNone/>
              <a:defRPr sz="731"/>
            </a:lvl7pPr>
            <a:lvl8pPr marL="2600260" indent="0">
              <a:buNone/>
              <a:defRPr sz="731"/>
            </a:lvl8pPr>
            <a:lvl9pPr marL="2971726" indent="0">
              <a:buNone/>
              <a:defRPr sz="73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9263902" y="6229681"/>
            <a:ext cx="371475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ja-JP" altLang="en-US" sz="1463"/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/>
            <a:lstStyle/>
            <a:p>
              <a:endParaRPr lang="ja-JP" altLang="en-US" sz="1463"/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90292" y="6272789"/>
            <a:ext cx="520065" cy="365125"/>
          </a:xfrm>
          <a:prstGeom prst="rect">
            <a:avLst/>
          </a:prstGeom>
        </p:spPr>
        <p:txBody>
          <a:bodyPr/>
          <a:lstStyle/>
          <a:p>
            <a:fld id="{05FD5F69-4649-43A1-AC42-CF86B446984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E476C49-E675-C3EC-8B46-749E120D2F30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6471095" y="6272789"/>
            <a:ext cx="26597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/>
              <a:t>２０２６年３月１０日（火）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801942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microsoft.com/office/2007/relationships/hdphoto" Target="../media/hdphoto2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>
            <a:extLst>
              <a:ext uri="{FF2B5EF4-FFF2-40B4-BE49-F238E27FC236}">
                <a16:creationId xmlns:a16="http://schemas.microsoft.com/office/drawing/2014/main" id="{C07F22A5-9A27-04A8-892F-4826C959F949}"/>
              </a:ext>
            </a:extLst>
          </p:cNvPr>
          <p:cNvSpPr/>
          <p:nvPr/>
        </p:nvSpPr>
        <p:spPr>
          <a:xfrm>
            <a:off x="0" y="6172204"/>
            <a:ext cx="9906000" cy="685799"/>
          </a:xfrm>
          <a:prstGeom prst="rect">
            <a:avLst/>
          </a:prstGeom>
          <a:blipFill dpi="0" rotWithShape="1">
            <a:blip r:embed="rId1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 sz="1463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9252" y="484632"/>
            <a:ext cx="817245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252" y="2121408"/>
            <a:ext cx="817245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71095" y="6272789"/>
            <a:ext cx="26597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/>
              <a:t>２０２６年３月１０日（火）</a:t>
            </a:r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4111" y="6272789"/>
            <a:ext cx="212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 dirty="0"/>
              <a:t>一八会４６期３月例会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90292" y="6272789"/>
            <a:ext cx="520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8" b="1">
                <a:solidFill>
                  <a:srgbClr val="FFFFFF"/>
                </a:solidFill>
                <a:latin typeface="+mj-lt"/>
              </a:defRPr>
            </a:lvl1pPr>
          </a:lstStyle>
          <a:p>
            <a:fld id="{05FD5F69-4649-43A1-AC42-CF86B446984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grpSp>
        <p:nvGrpSpPr>
          <p:cNvPr id="11" name="Group 6">
            <a:extLst>
              <a:ext uri="{FF2B5EF4-FFF2-40B4-BE49-F238E27FC236}">
                <a16:creationId xmlns:a16="http://schemas.microsoft.com/office/drawing/2014/main" id="{9DA947E3-0658-7045-12F1-83607A308F4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221453" y="6229681"/>
            <a:ext cx="457200" cy="457200"/>
            <a:chOff x="11361456" y="6195813"/>
            <a:chExt cx="548640" cy="548640"/>
          </a:xfrm>
        </p:grpSpPr>
        <p:sp>
          <p:nvSpPr>
            <p:cNvPr id="12" name="Oval 7">
              <a:extLst>
                <a:ext uri="{FF2B5EF4-FFF2-40B4-BE49-F238E27FC236}">
                  <a16:creationId xmlns:a16="http://schemas.microsoft.com/office/drawing/2014/main" id="{F5BFD674-0533-2BEC-1DA0-AB9063F09071}"/>
                </a:ext>
              </a:extLst>
            </p:cNvPr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" name="Oval 8">
              <a:extLst>
                <a:ext uri="{FF2B5EF4-FFF2-40B4-BE49-F238E27FC236}">
                  <a16:creationId xmlns:a16="http://schemas.microsoft.com/office/drawing/2014/main" id="{FBF6E89A-A17D-FBFD-D571-F3A17460BC81}"/>
                </a:ext>
              </a:extLst>
            </p:cNvPr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55BF0F8-736E-06BE-6058-CD75D9A334FB}"/>
              </a:ext>
            </a:extLst>
          </p:cNvPr>
          <p:cNvSpPr txBox="1">
            <a:spLocks/>
          </p:cNvSpPr>
          <p:nvPr userDrawn="1"/>
        </p:nvSpPr>
        <p:spPr>
          <a:xfrm>
            <a:off x="9130856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400" b="1" kern="1200">
                <a:solidFill>
                  <a:srgbClr val="FFFFFF"/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5FD5F69-4649-43A1-AC42-CF86B446984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9695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742931" rtl="0" eaLnBrk="1" latinLnBrk="0" hangingPunct="1">
        <a:lnSpc>
          <a:spcPct val="90000"/>
        </a:lnSpc>
        <a:spcBef>
          <a:spcPct val="0"/>
        </a:spcBef>
        <a:buNone/>
        <a:defRPr kumimoji="1" sz="4388" kern="1200" cap="all" baseline="0">
          <a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48586" indent="-148586" algn="l" defTabSz="742931" rtl="0" eaLnBrk="1" latinLnBrk="0" hangingPunct="1">
        <a:lnSpc>
          <a:spcPct val="90000"/>
        </a:lnSpc>
        <a:spcBef>
          <a:spcPts val="975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25" kern="1200">
          <a:solidFill>
            <a:schemeClr val="tx1"/>
          </a:solidFill>
          <a:latin typeface="+mn-lt"/>
          <a:ea typeface="+mn-ea"/>
          <a:cs typeface="+mn-cs"/>
        </a:defRPr>
      </a:lvl1pPr>
      <a:lvl2pPr marL="371466" indent="-148586" algn="l" defTabSz="742931" rtl="0" eaLnBrk="1" latinLnBrk="0" hangingPunct="1">
        <a:lnSpc>
          <a:spcPct val="90000"/>
        </a:lnSpc>
        <a:spcBef>
          <a:spcPts val="325"/>
        </a:spcBef>
        <a:spcAft>
          <a:spcPts val="163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594345" indent="-148586" algn="l" defTabSz="742931" rtl="0" eaLnBrk="1" latinLnBrk="0" hangingPunct="1">
        <a:lnSpc>
          <a:spcPct val="90000"/>
        </a:lnSpc>
        <a:spcBef>
          <a:spcPts val="325"/>
        </a:spcBef>
        <a:spcAft>
          <a:spcPts val="163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17225" indent="-148586" algn="l" defTabSz="742931" rtl="0" eaLnBrk="1" latinLnBrk="0" hangingPunct="1">
        <a:lnSpc>
          <a:spcPct val="90000"/>
        </a:lnSpc>
        <a:spcBef>
          <a:spcPts val="325"/>
        </a:spcBef>
        <a:spcAft>
          <a:spcPts val="163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040104" indent="-148586" algn="l" defTabSz="742931" rtl="0" eaLnBrk="1" latinLnBrk="0" hangingPunct="1">
        <a:lnSpc>
          <a:spcPct val="90000"/>
        </a:lnSpc>
        <a:spcBef>
          <a:spcPts val="325"/>
        </a:spcBef>
        <a:spcAft>
          <a:spcPts val="163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299968" indent="-185733" algn="l" defTabSz="742931" rtl="0" eaLnBrk="1" latinLnBrk="0" hangingPunct="1">
        <a:lnSpc>
          <a:spcPct val="90000"/>
        </a:lnSpc>
        <a:spcBef>
          <a:spcPts val="325"/>
        </a:spcBef>
        <a:spcAft>
          <a:spcPts val="163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712" indent="-185733" algn="l" defTabSz="742931" rtl="0" eaLnBrk="1" latinLnBrk="0" hangingPunct="1">
        <a:lnSpc>
          <a:spcPct val="90000"/>
        </a:lnSpc>
        <a:spcBef>
          <a:spcPts val="325"/>
        </a:spcBef>
        <a:spcAft>
          <a:spcPts val="163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87455" indent="-185733" algn="l" defTabSz="742931" rtl="0" eaLnBrk="1" latinLnBrk="0" hangingPunct="1">
        <a:lnSpc>
          <a:spcPct val="90000"/>
        </a:lnSpc>
        <a:spcBef>
          <a:spcPts val="325"/>
        </a:spcBef>
        <a:spcAft>
          <a:spcPts val="163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031200" indent="-185733" algn="l" defTabSz="742931" rtl="0" eaLnBrk="1" latinLnBrk="0" hangingPunct="1">
        <a:lnSpc>
          <a:spcPct val="90000"/>
        </a:lnSpc>
        <a:spcBef>
          <a:spcPts val="325"/>
        </a:spcBef>
        <a:spcAft>
          <a:spcPts val="163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31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66" algn="l" defTabSz="742931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31" algn="l" defTabSz="742931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397" algn="l" defTabSz="742931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863" algn="l" defTabSz="742931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29" algn="l" defTabSz="742931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4" algn="l" defTabSz="742931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260" algn="l" defTabSz="742931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726" algn="l" defTabSz="742931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1A4E1BD-9FE8-C14E-A6D7-D0E53764FF08}"/>
              </a:ext>
            </a:extLst>
          </p:cNvPr>
          <p:cNvSpPr txBox="1"/>
          <p:nvPr/>
        </p:nvSpPr>
        <p:spPr>
          <a:xfrm>
            <a:off x="2647055" y="279303"/>
            <a:ext cx="4611897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925" dirty="0"/>
              <a:t>ワーク①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4CB63C92-0D0B-51AC-178D-740238317B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71095" y="6307019"/>
            <a:ext cx="2659761" cy="296664"/>
          </a:xfrm>
          <a:prstGeom prst="rect">
            <a:avLst/>
          </a:prstGeom>
        </p:spPr>
        <p:txBody>
          <a:bodyPr vert="horz" lIns="74295" tIns="37148" rIns="74295" bIns="37148" rtlCol="0" anchor="ctr"/>
          <a:lstStyle>
            <a:lvl1pPr algn="r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 dirty="0"/>
              <a:t>２０２６年３月１０日（火）</a:t>
            </a:r>
          </a:p>
        </p:txBody>
      </p:sp>
      <p:sp>
        <p:nvSpPr>
          <p:cNvPr id="12" name="フッター プレースホルダー 11">
            <a:extLst>
              <a:ext uri="{FF2B5EF4-FFF2-40B4-BE49-F238E27FC236}">
                <a16:creationId xmlns:a16="http://schemas.microsoft.com/office/drawing/2014/main" id="{7BE9DC0D-7E17-6618-DCB2-9E84EA9F40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ja-JP" altLang="en-US"/>
              <a:t>一八会４６期３月例会</a:t>
            </a:r>
            <a:endParaRPr kumimoji="1" lang="ja-JP" altLang="en-US" dirty="0"/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5948E5A6-8ABC-3C6A-F052-B2D20B522151}"/>
              </a:ext>
            </a:extLst>
          </p:cNvPr>
          <p:cNvGrpSpPr>
            <a:grpSpLocks noChangeAspect="1"/>
          </p:cNvGrpSpPr>
          <p:nvPr/>
        </p:nvGrpSpPr>
        <p:grpSpPr>
          <a:xfrm>
            <a:off x="960275" y="916108"/>
            <a:ext cx="286058" cy="286058"/>
            <a:chOff x="11361456" y="6195813"/>
            <a:chExt cx="548640" cy="548640"/>
          </a:xfrm>
        </p:grpSpPr>
        <p:sp>
          <p:nvSpPr>
            <p:cNvPr id="7" name="Oval 7">
              <a:extLst>
                <a:ext uri="{FF2B5EF4-FFF2-40B4-BE49-F238E27FC236}">
                  <a16:creationId xmlns:a16="http://schemas.microsoft.com/office/drawing/2014/main" id="{D1C2EFF6-7093-AA64-A587-9A2E94560EA9}"/>
                </a:ext>
              </a:extLst>
            </p:cNvPr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ja-JP" altLang="en-US" sz="1463" dirty="0"/>
            </a:p>
          </p:txBody>
        </p:sp>
        <p:sp>
          <p:nvSpPr>
            <p:cNvPr id="8" name="Oval 8">
              <a:extLst>
                <a:ext uri="{FF2B5EF4-FFF2-40B4-BE49-F238E27FC236}">
                  <a16:creationId xmlns:a16="http://schemas.microsoft.com/office/drawing/2014/main" id="{0E942152-FC55-30F5-0800-558B1B5C490E}"/>
                </a:ext>
              </a:extLst>
            </p:cNvPr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ja-JP" altLang="en-US" sz="1463"/>
            </a:p>
          </p:txBody>
        </p:sp>
      </p:grp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20873C6-ABDA-85BA-E651-340E78E15F26}"/>
              </a:ext>
            </a:extLst>
          </p:cNvPr>
          <p:cNvSpPr txBox="1"/>
          <p:nvPr/>
        </p:nvSpPr>
        <p:spPr>
          <a:xfrm>
            <a:off x="1188720" y="846577"/>
            <a:ext cx="7528560" cy="442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275" dirty="0"/>
              <a:t>「最近、会社で起きた出来事を</a:t>
            </a:r>
            <a:r>
              <a:rPr lang="en-US" altLang="ja-JP" sz="2275" dirty="0"/>
              <a:t>3</a:t>
            </a:r>
            <a:r>
              <a:rPr lang="ja-JP" altLang="en-US" sz="2275" dirty="0"/>
              <a:t>つ書き出して下さい」</a:t>
            </a:r>
            <a:endParaRPr kumimoji="1" lang="ja-JP" altLang="en-US" sz="2275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A390311-14A9-4069-9E12-16C290F40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90292" y="6272789"/>
            <a:ext cx="520065" cy="365125"/>
          </a:xfrm>
        </p:spPr>
        <p:txBody>
          <a:bodyPr/>
          <a:lstStyle/>
          <a:p>
            <a:fld id="{05FD5F69-4649-43A1-AC42-CF86B4469848}" type="slidenum">
              <a:rPr kumimoji="1" lang="ja-JP" altLang="en-US" smtClean="0"/>
              <a:t>1</a:t>
            </a:fld>
            <a:endParaRPr kumimoji="1" lang="ja-JP" altLang="en-US"/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641382A2-D696-35BD-273D-4D87AC930B8E}"/>
              </a:ext>
            </a:extLst>
          </p:cNvPr>
          <p:cNvGrpSpPr/>
          <p:nvPr/>
        </p:nvGrpSpPr>
        <p:grpSpPr>
          <a:xfrm>
            <a:off x="264160" y="2232724"/>
            <a:ext cx="9361170" cy="3096347"/>
            <a:chOff x="264160" y="2782484"/>
            <a:chExt cx="9361170" cy="3096347"/>
          </a:xfrm>
        </p:grpSpPr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0076DBDC-9236-A97C-4903-000FC64F845A}"/>
                </a:ext>
              </a:extLst>
            </p:cNvPr>
            <p:cNvSpPr/>
            <p:nvPr/>
          </p:nvSpPr>
          <p:spPr>
            <a:xfrm>
              <a:off x="264160" y="2782484"/>
              <a:ext cx="9361170" cy="103886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kumimoji="1" lang="ja-JP" altLang="en-US" b="1" dirty="0"/>
                <a:t>①</a:t>
              </a:r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44099928-31B2-EE6E-AB70-82EF16E9D9CF}"/>
                </a:ext>
              </a:extLst>
            </p:cNvPr>
            <p:cNvSpPr/>
            <p:nvPr/>
          </p:nvSpPr>
          <p:spPr>
            <a:xfrm>
              <a:off x="264160" y="3808376"/>
              <a:ext cx="9361170" cy="103886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kumimoji="1" lang="ja-JP" altLang="en-US" b="1" dirty="0"/>
                <a:t>②</a:t>
              </a: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29C266A0-B908-FAE5-F7EA-A0662FEFAA58}"/>
                </a:ext>
              </a:extLst>
            </p:cNvPr>
            <p:cNvSpPr/>
            <p:nvPr/>
          </p:nvSpPr>
          <p:spPr>
            <a:xfrm>
              <a:off x="264160" y="4839971"/>
              <a:ext cx="9361170" cy="103886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kumimoji="1" lang="ja-JP" altLang="en-US" b="1" dirty="0"/>
                <a:t>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6125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1A4E1BD-9FE8-C14E-A6D7-D0E53764FF08}"/>
              </a:ext>
            </a:extLst>
          </p:cNvPr>
          <p:cNvSpPr txBox="1"/>
          <p:nvPr/>
        </p:nvSpPr>
        <p:spPr>
          <a:xfrm>
            <a:off x="2647055" y="279303"/>
            <a:ext cx="4611897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925" dirty="0"/>
              <a:t>ワーク②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4CB63C92-0D0B-51AC-178D-740238317B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71095" y="6307019"/>
            <a:ext cx="2659761" cy="296664"/>
          </a:xfrm>
          <a:prstGeom prst="rect">
            <a:avLst/>
          </a:prstGeom>
        </p:spPr>
        <p:txBody>
          <a:bodyPr vert="horz" lIns="74295" tIns="37148" rIns="74295" bIns="37148" rtlCol="0" anchor="ctr"/>
          <a:lstStyle>
            <a:lvl1pPr algn="r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/>
              <a:t>２０２６年３月１０日（火）</a:t>
            </a:r>
            <a:endParaRPr kumimoji="1" lang="ja-JP" altLang="en-US" dirty="0"/>
          </a:p>
        </p:txBody>
      </p:sp>
      <p:sp>
        <p:nvSpPr>
          <p:cNvPr id="12" name="フッター プレースホルダー 11">
            <a:extLst>
              <a:ext uri="{FF2B5EF4-FFF2-40B4-BE49-F238E27FC236}">
                <a16:creationId xmlns:a16="http://schemas.microsoft.com/office/drawing/2014/main" id="{7BE9DC0D-7E17-6618-DCB2-9E84EA9F40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ja-JP" altLang="en-US"/>
              <a:t>一八会４６期３月例会</a:t>
            </a:r>
            <a:endParaRPr kumimoji="1" lang="ja-JP" altLang="en-US" dirty="0"/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5948E5A6-8ABC-3C6A-F052-B2D20B522151}"/>
              </a:ext>
            </a:extLst>
          </p:cNvPr>
          <p:cNvGrpSpPr>
            <a:grpSpLocks noChangeAspect="1"/>
          </p:cNvGrpSpPr>
          <p:nvPr/>
        </p:nvGrpSpPr>
        <p:grpSpPr>
          <a:xfrm>
            <a:off x="960275" y="916108"/>
            <a:ext cx="286058" cy="286058"/>
            <a:chOff x="11361456" y="6195813"/>
            <a:chExt cx="548640" cy="548640"/>
          </a:xfrm>
        </p:grpSpPr>
        <p:sp>
          <p:nvSpPr>
            <p:cNvPr id="7" name="Oval 7">
              <a:extLst>
                <a:ext uri="{FF2B5EF4-FFF2-40B4-BE49-F238E27FC236}">
                  <a16:creationId xmlns:a16="http://schemas.microsoft.com/office/drawing/2014/main" id="{D1C2EFF6-7093-AA64-A587-9A2E94560EA9}"/>
                </a:ext>
              </a:extLst>
            </p:cNvPr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ja-JP" altLang="en-US" sz="1463" dirty="0"/>
            </a:p>
          </p:txBody>
        </p:sp>
        <p:sp>
          <p:nvSpPr>
            <p:cNvPr id="8" name="Oval 8">
              <a:extLst>
                <a:ext uri="{FF2B5EF4-FFF2-40B4-BE49-F238E27FC236}">
                  <a16:creationId xmlns:a16="http://schemas.microsoft.com/office/drawing/2014/main" id="{0E942152-FC55-30F5-0800-558B1B5C490E}"/>
                </a:ext>
              </a:extLst>
            </p:cNvPr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ja-JP" altLang="en-US" sz="1463"/>
            </a:p>
          </p:txBody>
        </p:sp>
      </p:grp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20873C6-ABDA-85BA-E651-340E78E15F26}"/>
              </a:ext>
            </a:extLst>
          </p:cNvPr>
          <p:cNvSpPr txBox="1"/>
          <p:nvPr/>
        </p:nvSpPr>
        <p:spPr>
          <a:xfrm>
            <a:off x="1188720" y="846577"/>
            <a:ext cx="7528560" cy="442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275" dirty="0"/>
              <a:t>「最近、会社で起きた出来事を</a:t>
            </a:r>
            <a:r>
              <a:rPr lang="en-US" altLang="ja-JP" sz="2275" dirty="0"/>
              <a:t>3</a:t>
            </a:r>
            <a:r>
              <a:rPr lang="ja-JP" altLang="en-US" sz="2275" dirty="0"/>
              <a:t>つ書き出して下さい」</a:t>
            </a:r>
            <a:endParaRPr kumimoji="1" lang="ja-JP" altLang="en-US" sz="2275" dirty="0"/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FA8942C4-07AD-3580-9E06-A331F0456BAF}"/>
              </a:ext>
            </a:extLst>
          </p:cNvPr>
          <p:cNvGrpSpPr/>
          <p:nvPr/>
        </p:nvGrpSpPr>
        <p:grpSpPr>
          <a:xfrm>
            <a:off x="264160" y="2782484"/>
            <a:ext cx="9361170" cy="3096347"/>
            <a:chOff x="264160" y="2782484"/>
            <a:chExt cx="9361170" cy="3096347"/>
          </a:xfrm>
        </p:grpSpPr>
        <p:sp>
          <p:nvSpPr>
            <p:cNvPr id="3" name="正方形/長方形 2"/>
            <p:cNvSpPr/>
            <p:nvPr/>
          </p:nvSpPr>
          <p:spPr>
            <a:xfrm>
              <a:off x="264160" y="2782484"/>
              <a:ext cx="9361170" cy="103886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kumimoji="1" lang="ja-JP" altLang="en-US" b="1" dirty="0"/>
                <a:t>①</a:t>
              </a: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264160" y="3808376"/>
              <a:ext cx="9361170" cy="103886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kumimoji="1" lang="ja-JP" altLang="en-US" b="1" dirty="0"/>
                <a:t>②</a:t>
              </a:r>
            </a:p>
          </p:txBody>
        </p:sp>
        <p:sp>
          <p:nvSpPr>
            <p:cNvPr id="16" name="正方形/長方形 15"/>
            <p:cNvSpPr/>
            <p:nvPr/>
          </p:nvSpPr>
          <p:spPr>
            <a:xfrm>
              <a:off x="264160" y="4839971"/>
              <a:ext cx="9361170" cy="103886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kumimoji="1" lang="ja-JP" altLang="en-US" b="1" dirty="0"/>
                <a:t>③</a:t>
              </a:r>
            </a:p>
          </p:txBody>
        </p:sp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A5068030-51AD-CDEE-E99C-0585757851E1}"/>
              </a:ext>
            </a:extLst>
          </p:cNvPr>
          <p:cNvGrpSpPr/>
          <p:nvPr/>
        </p:nvGrpSpPr>
        <p:grpSpPr>
          <a:xfrm>
            <a:off x="1188721" y="1395554"/>
            <a:ext cx="7528560" cy="1214296"/>
            <a:chOff x="1181143" y="1364595"/>
            <a:chExt cx="7543715" cy="1009514"/>
          </a:xfrm>
        </p:grpSpPr>
        <p:sp>
          <p:nvSpPr>
            <p:cNvPr id="14" name="角丸四角形 13"/>
            <p:cNvSpPr/>
            <p:nvPr/>
          </p:nvSpPr>
          <p:spPr>
            <a:xfrm>
              <a:off x="1181143" y="1364596"/>
              <a:ext cx="1786530" cy="43662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25" b="1" dirty="0"/>
                <a:t>お客様の喜び</a:t>
              </a:r>
            </a:p>
          </p:txBody>
        </p:sp>
        <p:sp>
          <p:nvSpPr>
            <p:cNvPr id="17" name="角丸四角形 16"/>
            <p:cNvSpPr/>
            <p:nvPr/>
          </p:nvSpPr>
          <p:spPr>
            <a:xfrm>
              <a:off x="1181143" y="1937487"/>
              <a:ext cx="1786530" cy="43662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625" b="1" dirty="0"/>
                <a:t>社員の工夫</a:t>
              </a:r>
              <a:endParaRPr kumimoji="1" lang="ja-JP" altLang="en-US" sz="1625" b="1" dirty="0"/>
            </a:p>
          </p:txBody>
        </p:sp>
        <p:sp>
          <p:nvSpPr>
            <p:cNvPr id="18" name="角丸四角形 17"/>
            <p:cNvSpPr/>
            <p:nvPr/>
          </p:nvSpPr>
          <p:spPr>
            <a:xfrm>
              <a:off x="3096303" y="1364595"/>
              <a:ext cx="1786530" cy="43662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625" b="1" dirty="0"/>
                <a:t>継続努力</a:t>
              </a:r>
            </a:p>
          </p:txBody>
        </p:sp>
        <p:sp>
          <p:nvSpPr>
            <p:cNvPr id="19" name="角丸四角形 18"/>
            <p:cNvSpPr/>
            <p:nvPr/>
          </p:nvSpPr>
          <p:spPr>
            <a:xfrm>
              <a:off x="3096303" y="1926705"/>
              <a:ext cx="1786530" cy="43662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625" b="1" dirty="0"/>
                <a:t>小さな改善</a:t>
              </a:r>
            </a:p>
          </p:txBody>
        </p:sp>
        <p:sp>
          <p:nvSpPr>
            <p:cNvPr id="20" name="角丸四角形 19"/>
            <p:cNvSpPr/>
            <p:nvPr/>
          </p:nvSpPr>
          <p:spPr>
            <a:xfrm>
              <a:off x="5011463" y="1364596"/>
              <a:ext cx="1786530" cy="43662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625" b="1" dirty="0"/>
                <a:t>チームワーク</a:t>
              </a:r>
              <a:endParaRPr kumimoji="1" lang="ja-JP" altLang="en-US" sz="1625" b="1" dirty="0"/>
            </a:p>
          </p:txBody>
        </p:sp>
        <p:sp>
          <p:nvSpPr>
            <p:cNvPr id="21" name="角丸四角形 20"/>
            <p:cNvSpPr/>
            <p:nvPr/>
          </p:nvSpPr>
          <p:spPr>
            <a:xfrm>
              <a:off x="5011463" y="1937487"/>
              <a:ext cx="1786530" cy="43662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625" b="1" dirty="0"/>
                <a:t>信頼関係</a:t>
              </a:r>
            </a:p>
          </p:txBody>
        </p:sp>
        <p:sp>
          <p:nvSpPr>
            <p:cNvPr id="22" name="角丸四角形 21"/>
            <p:cNvSpPr/>
            <p:nvPr/>
          </p:nvSpPr>
          <p:spPr>
            <a:xfrm>
              <a:off x="6938328" y="1364596"/>
              <a:ext cx="1786530" cy="43662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625" b="1" dirty="0"/>
                <a:t>新しい挑戦</a:t>
              </a:r>
            </a:p>
          </p:txBody>
        </p:sp>
        <p:sp>
          <p:nvSpPr>
            <p:cNvPr id="23" name="角丸四角形 22"/>
            <p:cNvSpPr/>
            <p:nvPr/>
          </p:nvSpPr>
          <p:spPr>
            <a:xfrm>
              <a:off x="6938328" y="1926706"/>
              <a:ext cx="1786530" cy="43662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625" b="1" dirty="0"/>
                <a:t>成長</a:t>
              </a:r>
            </a:p>
          </p:txBody>
        </p:sp>
      </p:grpSp>
      <p:sp>
        <p:nvSpPr>
          <p:cNvPr id="11" name="スライド番号プレースホルダー 10">
            <a:extLst>
              <a:ext uri="{FF2B5EF4-FFF2-40B4-BE49-F238E27FC236}">
                <a16:creationId xmlns:a16="http://schemas.microsoft.com/office/drawing/2014/main" id="{2B6478EC-4C81-3062-9645-927A0F47A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90292" y="6272789"/>
            <a:ext cx="520065" cy="365125"/>
          </a:xfrm>
        </p:spPr>
        <p:txBody>
          <a:bodyPr/>
          <a:lstStyle/>
          <a:p>
            <a:fld id="{05FD5F69-4649-43A1-AC42-CF86B4469848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7456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1A4E1BD-9FE8-C14E-A6D7-D0E53764FF08}"/>
              </a:ext>
            </a:extLst>
          </p:cNvPr>
          <p:cNvSpPr txBox="1"/>
          <p:nvPr/>
        </p:nvSpPr>
        <p:spPr>
          <a:xfrm>
            <a:off x="2647055" y="279303"/>
            <a:ext cx="4611897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925" dirty="0"/>
              <a:t>ワーク③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4CB63C92-0D0B-51AC-178D-740238317B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71095" y="6307019"/>
            <a:ext cx="2659761" cy="296664"/>
          </a:xfrm>
          <a:prstGeom prst="rect">
            <a:avLst/>
          </a:prstGeom>
        </p:spPr>
        <p:txBody>
          <a:bodyPr vert="horz" lIns="74295" tIns="37148" rIns="74295" bIns="37148" rtlCol="0" anchor="ctr"/>
          <a:lstStyle>
            <a:lvl1pPr algn="r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 dirty="0"/>
              <a:t>２０２６年３月１０日（火）</a:t>
            </a:r>
          </a:p>
        </p:txBody>
      </p:sp>
      <p:sp>
        <p:nvSpPr>
          <p:cNvPr id="12" name="フッター プレースホルダー 11">
            <a:extLst>
              <a:ext uri="{FF2B5EF4-FFF2-40B4-BE49-F238E27FC236}">
                <a16:creationId xmlns:a16="http://schemas.microsoft.com/office/drawing/2014/main" id="{7BE9DC0D-7E17-6618-DCB2-9E84EA9F40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ja-JP" altLang="en-US"/>
              <a:t>一八会４６期３月例会</a:t>
            </a:r>
            <a:endParaRPr kumimoji="1" lang="ja-JP" altLang="en-US" dirty="0"/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5948E5A6-8ABC-3C6A-F052-B2D20B522151}"/>
              </a:ext>
            </a:extLst>
          </p:cNvPr>
          <p:cNvGrpSpPr>
            <a:grpSpLocks noChangeAspect="1"/>
          </p:cNvGrpSpPr>
          <p:nvPr/>
        </p:nvGrpSpPr>
        <p:grpSpPr>
          <a:xfrm>
            <a:off x="1604165" y="916108"/>
            <a:ext cx="286058" cy="286058"/>
            <a:chOff x="11361456" y="6195813"/>
            <a:chExt cx="548640" cy="548640"/>
          </a:xfrm>
        </p:grpSpPr>
        <p:sp>
          <p:nvSpPr>
            <p:cNvPr id="7" name="Oval 7">
              <a:extLst>
                <a:ext uri="{FF2B5EF4-FFF2-40B4-BE49-F238E27FC236}">
                  <a16:creationId xmlns:a16="http://schemas.microsoft.com/office/drawing/2014/main" id="{D1C2EFF6-7093-AA64-A587-9A2E94560EA9}"/>
                </a:ext>
              </a:extLst>
            </p:cNvPr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ja-JP" altLang="en-US" sz="1463" dirty="0"/>
            </a:p>
          </p:txBody>
        </p:sp>
        <p:sp>
          <p:nvSpPr>
            <p:cNvPr id="8" name="Oval 8">
              <a:extLst>
                <a:ext uri="{FF2B5EF4-FFF2-40B4-BE49-F238E27FC236}">
                  <a16:creationId xmlns:a16="http://schemas.microsoft.com/office/drawing/2014/main" id="{0E942152-FC55-30F5-0800-558B1B5C490E}"/>
                </a:ext>
              </a:extLst>
            </p:cNvPr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ja-JP" altLang="en-US" sz="1463"/>
            </a:p>
          </p:txBody>
        </p:sp>
      </p:grp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20873C6-ABDA-85BA-E651-340E78E15F26}"/>
              </a:ext>
            </a:extLst>
          </p:cNvPr>
          <p:cNvSpPr txBox="1"/>
          <p:nvPr/>
        </p:nvSpPr>
        <p:spPr>
          <a:xfrm>
            <a:off x="1188720" y="846577"/>
            <a:ext cx="7528560" cy="442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275" dirty="0"/>
              <a:t>同じ出来事の２つの意味（ポジティブ解釈）</a:t>
            </a: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5676E2FA-1629-4809-0D6C-FEA4CB70A106}"/>
              </a:ext>
            </a:extLst>
          </p:cNvPr>
          <p:cNvGrpSpPr/>
          <p:nvPr/>
        </p:nvGrpSpPr>
        <p:grpSpPr>
          <a:xfrm>
            <a:off x="264160" y="2459357"/>
            <a:ext cx="9361170" cy="3496944"/>
            <a:chOff x="264160" y="2459357"/>
            <a:chExt cx="9361170" cy="3496944"/>
          </a:xfrm>
        </p:grpSpPr>
        <p:sp>
          <p:nvSpPr>
            <p:cNvPr id="3" name="正方形/長方形 2"/>
            <p:cNvSpPr/>
            <p:nvPr/>
          </p:nvSpPr>
          <p:spPr>
            <a:xfrm>
              <a:off x="264160" y="2459357"/>
              <a:ext cx="9361170" cy="70385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kumimoji="1" lang="ja-JP" altLang="en-US" b="1" dirty="0"/>
                <a:t>①</a:t>
              </a: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264160" y="3149084"/>
              <a:ext cx="9361170" cy="70385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kumimoji="1" lang="ja-JP" altLang="en-US" b="1" dirty="0"/>
                <a:t>②</a:t>
              </a:r>
            </a:p>
          </p:txBody>
        </p:sp>
        <p:sp>
          <p:nvSpPr>
            <p:cNvPr id="16" name="正方形/長方形 15"/>
            <p:cNvSpPr/>
            <p:nvPr/>
          </p:nvSpPr>
          <p:spPr>
            <a:xfrm>
              <a:off x="264160" y="3848016"/>
              <a:ext cx="9361170" cy="70385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kumimoji="1" lang="ja-JP" altLang="en-US" b="1" dirty="0"/>
                <a:t>③</a:t>
              </a:r>
            </a:p>
          </p:txBody>
        </p:sp>
        <p:sp>
          <p:nvSpPr>
            <p:cNvPr id="25" name="正方形/長方形 24"/>
            <p:cNvSpPr/>
            <p:nvPr/>
          </p:nvSpPr>
          <p:spPr>
            <a:xfrm>
              <a:off x="264160" y="4551869"/>
              <a:ext cx="9361170" cy="70385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kumimoji="1" lang="ja-JP" altLang="en-US" b="1" dirty="0"/>
                <a:t>④</a:t>
              </a:r>
            </a:p>
          </p:txBody>
        </p:sp>
        <p:sp>
          <p:nvSpPr>
            <p:cNvPr id="26" name="正方形/長方形 25"/>
            <p:cNvSpPr/>
            <p:nvPr/>
          </p:nvSpPr>
          <p:spPr>
            <a:xfrm>
              <a:off x="264160" y="5252448"/>
              <a:ext cx="9361170" cy="70385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kumimoji="1" lang="ja-JP" altLang="en-US" b="1" dirty="0"/>
                <a:t>⑤</a:t>
              </a:r>
            </a:p>
          </p:txBody>
        </p:sp>
      </p:grp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9711B99-4B2F-3BC2-788E-27C477DEC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90292" y="6272789"/>
            <a:ext cx="520065" cy="365125"/>
          </a:xfrm>
        </p:spPr>
        <p:txBody>
          <a:bodyPr/>
          <a:lstStyle/>
          <a:p>
            <a:fld id="{05FD5F69-4649-43A1-AC42-CF86B4469848}" type="slidenum">
              <a:rPr kumimoji="1" lang="ja-JP" altLang="en-US" smtClean="0"/>
              <a:t>3</a:t>
            </a:fld>
            <a:endParaRPr kumimoji="1" lang="ja-JP" altLang="en-US"/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5467830F-FF3C-42FD-2ABB-0024715CF8C5}"/>
              </a:ext>
            </a:extLst>
          </p:cNvPr>
          <p:cNvGrpSpPr/>
          <p:nvPr/>
        </p:nvGrpSpPr>
        <p:grpSpPr>
          <a:xfrm>
            <a:off x="264161" y="1490208"/>
            <a:ext cx="9361171" cy="652664"/>
            <a:chOff x="264161" y="1305653"/>
            <a:chExt cx="9361171" cy="553351"/>
          </a:xfrm>
        </p:grpSpPr>
        <p:sp>
          <p:nvSpPr>
            <p:cNvPr id="27" name="角丸四角形 26"/>
            <p:cNvSpPr/>
            <p:nvPr/>
          </p:nvSpPr>
          <p:spPr>
            <a:xfrm>
              <a:off x="264161" y="1312968"/>
              <a:ext cx="9361171" cy="546033"/>
            </a:xfrm>
            <a:prstGeom prst="roundRec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625" b="1" dirty="0"/>
            </a:p>
          </p:txBody>
        </p:sp>
        <p:sp>
          <p:nvSpPr>
            <p:cNvPr id="24" name="角丸四角形 23"/>
            <p:cNvSpPr/>
            <p:nvPr/>
          </p:nvSpPr>
          <p:spPr>
            <a:xfrm>
              <a:off x="264161" y="1312968"/>
              <a:ext cx="1786531" cy="54603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25" b="1" dirty="0"/>
                <a:t>ひとつの出来事</a:t>
              </a: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5F605343-0702-D8FC-CD86-8048E4E0559E}"/>
                </a:ext>
              </a:extLst>
            </p:cNvPr>
            <p:cNvSpPr/>
            <p:nvPr/>
          </p:nvSpPr>
          <p:spPr>
            <a:xfrm>
              <a:off x="1973464" y="1305653"/>
              <a:ext cx="77229" cy="55335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63"/>
            </a:p>
          </p:txBody>
        </p:sp>
      </p:grpSp>
    </p:spTree>
    <p:extLst>
      <p:ext uri="{BB962C8B-B14F-4D97-AF65-F5344CB8AC3E}">
        <p14:creationId xmlns:p14="http://schemas.microsoft.com/office/powerpoint/2010/main" val="1298727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1A4E1BD-9FE8-C14E-A6D7-D0E53764FF08}"/>
              </a:ext>
            </a:extLst>
          </p:cNvPr>
          <p:cNvSpPr txBox="1"/>
          <p:nvPr/>
        </p:nvSpPr>
        <p:spPr>
          <a:xfrm>
            <a:off x="2647055" y="279303"/>
            <a:ext cx="4611897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925" dirty="0"/>
              <a:t>ワーク④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4CB63C92-0D0B-51AC-178D-740238317B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71095" y="6307019"/>
            <a:ext cx="2659761" cy="296664"/>
          </a:xfrm>
          <a:prstGeom prst="rect">
            <a:avLst/>
          </a:prstGeom>
        </p:spPr>
        <p:txBody>
          <a:bodyPr vert="horz" lIns="74295" tIns="37148" rIns="74295" bIns="37148" rtlCol="0" anchor="ctr"/>
          <a:lstStyle>
            <a:lvl1pPr algn="r">
              <a:defRPr sz="1138" b="1">
                <a:solidFill>
                  <a:schemeClr val="tx2"/>
                </a:solidFill>
              </a:defRPr>
            </a:lvl1pPr>
          </a:lstStyle>
          <a:p>
            <a:r>
              <a:rPr kumimoji="1" lang="ja-JP" altLang="en-US" dirty="0"/>
              <a:t>２０２６年３月１０日（火）</a:t>
            </a:r>
          </a:p>
        </p:txBody>
      </p:sp>
      <p:sp>
        <p:nvSpPr>
          <p:cNvPr id="12" name="フッター プレースホルダー 11">
            <a:extLst>
              <a:ext uri="{FF2B5EF4-FFF2-40B4-BE49-F238E27FC236}">
                <a16:creationId xmlns:a16="http://schemas.microsoft.com/office/drawing/2014/main" id="{7BE9DC0D-7E17-6618-DCB2-9E84EA9F40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ja-JP" altLang="en-US"/>
              <a:t>一八会４６期３月例会</a:t>
            </a:r>
            <a:endParaRPr kumimoji="1" lang="ja-JP" altLang="en-US" dirty="0"/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5948E5A6-8ABC-3C6A-F052-B2D20B522151}"/>
              </a:ext>
            </a:extLst>
          </p:cNvPr>
          <p:cNvGrpSpPr>
            <a:grpSpLocks noChangeAspect="1"/>
          </p:cNvGrpSpPr>
          <p:nvPr/>
        </p:nvGrpSpPr>
        <p:grpSpPr>
          <a:xfrm>
            <a:off x="3065475" y="916108"/>
            <a:ext cx="286058" cy="286058"/>
            <a:chOff x="11361456" y="6195813"/>
            <a:chExt cx="548640" cy="548640"/>
          </a:xfrm>
        </p:grpSpPr>
        <p:sp>
          <p:nvSpPr>
            <p:cNvPr id="7" name="Oval 7">
              <a:extLst>
                <a:ext uri="{FF2B5EF4-FFF2-40B4-BE49-F238E27FC236}">
                  <a16:creationId xmlns:a16="http://schemas.microsoft.com/office/drawing/2014/main" id="{D1C2EFF6-7093-AA64-A587-9A2E94560EA9}"/>
                </a:ext>
              </a:extLst>
            </p:cNvPr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ja-JP" altLang="en-US" sz="1463" dirty="0"/>
            </a:p>
          </p:txBody>
        </p:sp>
        <p:sp>
          <p:nvSpPr>
            <p:cNvPr id="8" name="Oval 8">
              <a:extLst>
                <a:ext uri="{FF2B5EF4-FFF2-40B4-BE49-F238E27FC236}">
                  <a16:creationId xmlns:a16="http://schemas.microsoft.com/office/drawing/2014/main" id="{0E942152-FC55-30F5-0800-558B1B5C490E}"/>
                </a:ext>
              </a:extLst>
            </p:cNvPr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ja-JP" altLang="en-US" sz="1463"/>
            </a:p>
          </p:txBody>
        </p:sp>
      </p:grp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20873C6-ABDA-85BA-E651-340E78E15F26}"/>
              </a:ext>
            </a:extLst>
          </p:cNvPr>
          <p:cNvSpPr txBox="1"/>
          <p:nvPr/>
        </p:nvSpPr>
        <p:spPr>
          <a:xfrm>
            <a:off x="3351530" y="846577"/>
            <a:ext cx="3202940" cy="442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275" dirty="0"/>
              <a:t>GOOD NEWS</a:t>
            </a:r>
            <a:r>
              <a:rPr kumimoji="1" lang="ja-JP" altLang="en-US" sz="2275" dirty="0"/>
              <a:t> 記者会見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783569"/>
              </p:ext>
            </p:extLst>
          </p:nvPr>
        </p:nvGraphicFramePr>
        <p:xfrm>
          <a:off x="264160" y="1615246"/>
          <a:ext cx="9377680" cy="4308383"/>
        </p:xfrm>
        <a:graphic>
          <a:graphicData uri="http://schemas.openxmlformats.org/drawingml/2006/table">
            <a:tbl>
              <a:tblPr firstCol="1" bandRow="1">
                <a:tableStyleId>{5940675A-B579-460E-94D1-54222C63F5DA}</a:tableStyleId>
              </a:tblPr>
              <a:tblGrid>
                <a:gridCol w="1279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98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928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タイトル</a:t>
                      </a:r>
                    </a:p>
                  </a:txBody>
                  <a:tcPr marL="74295" marR="74295" marT="37148" marB="37148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100" dirty="0"/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28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出来事</a:t>
                      </a:r>
                    </a:p>
                  </a:txBody>
                  <a:tcPr marL="74295" marR="74295" marT="37148" marB="37148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100" dirty="0"/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1247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1" lang="ja-JP" altLang="en-US" sz="1600" b="1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意　味</a:t>
                      </a:r>
                    </a:p>
                  </a:txBody>
                  <a:tcPr marL="74295" marR="74295" marT="37148" marB="37148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100" dirty="0"/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985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1" lang="ja-JP" altLang="en-US" sz="1600" b="1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情　景</a:t>
                      </a:r>
                    </a:p>
                  </a:txBody>
                  <a:tcPr marL="74295" marR="74295" marT="37148" marB="37148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100" dirty="0"/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81B014F0-C411-4DAA-755C-108AB8357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90292" y="6272789"/>
            <a:ext cx="520065" cy="365125"/>
          </a:xfrm>
        </p:spPr>
        <p:txBody>
          <a:bodyPr/>
          <a:lstStyle/>
          <a:p>
            <a:fld id="{05FD5F69-4649-43A1-AC42-CF86B446984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70784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0260310">
  <a:themeElements>
    <a:clrScheme name="木版活字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木版活字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60310" id="{2E8314ED-5EFF-4653-B4FD-2705D00403F1}" vid="{AAED9808-D6BD-4534-BB4C-786EA2E050C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20260310</Template>
  <TotalTime>3024</TotalTime>
  <Words>130</Words>
  <Application>Microsoft Office PowerPoint</Application>
  <PresentationFormat>A4 210 x 297 mm</PresentationFormat>
  <Paragraphs>45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游ゴシック</vt:lpstr>
      <vt:lpstr>Arial</vt:lpstr>
      <vt:lpstr>Cambria</vt:lpstr>
      <vt:lpstr>Wingdings</vt:lpstr>
      <vt:lpstr>20260310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「広報」という経営者の仕事</dc:title>
  <dc:creator>宏明 表</dc:creator>
  <cp:lastModifiedBy>乳業 菅原</cp:lastModifiedBy>
  <cp:revision>39</cp:revision>
  <dcterms:created xsi:type="dcterms:W3CDTF">2026-03-02T09:44:28Z</dcterms:created>
  <dcterms:modified xsi:type="dcterms:W3CDTF">2026-03-10T02:37:33Z</dcterms:modified>
</cp:coreProperties>
</file>