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7E22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063D52-01FE-4950-8557-20901E4A95B4}" v="3" dt="2026-02-09T08:41:01.6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261" autoAdjust="0"/>
  </p:normalViewPr>
  <p:slideViewPr>
    <p:cSldViewPr snapToGrid="0" snapToObjects="1">
      <p:cViewPr>
        <p:scale>
          <a:sx n="50" d="100"/>
          <a:sy n="50" d="100"/>
        </p:scale>
        <p:origin x="1485" y="60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乳業 菅原" userId="c13f96d0da0416f6" providerId="LiveId" clId="{6CC87029-2729-4B25-B773-BA72C66DFD11}"/>
    <pc:docChg chg="undo custSel addSld delSld modSld sldOrd">
      <pc:chgData name="乳業 菅原" userId="c13f96d0da0416f6" providerId="LiveId" clId="{6CC87029-2729-4B25-B773-BA72C66DFD11}" dt="2026-02-09T08:50:12.858" v="395" actId="2696"/>
      <pc:docMkLst>
        <pc:docMk/>
      </pc:docMkLst>
      <pc:sldChg chg="addSp delSp modSp mod">
        <pc:chgData name="乳業 菅原" userId="c13f96d0da0416f6" providerId="LiveId" clId="{6CC87029-2729-4B25-B773-BA72C66DFD11}" dt="2026-02-09T08:47:38.717" v="394" actId="20577"/>
        <pc:sldMkLst>
          <pc:docMk/>
          <pc:sldMk cId="0" sldId="256"/>
        </pc:sldMkLst>
        <pc:spChg chg="mod">
          <ac:chgData name="乳業 菅原" userId="c13f96d0da0416f6" providerId="LiveId" clId="{6CC87029-2729-4B25-B773-BA72C66DFD11}" dt="2026-02-09T08:40:22.291" v="39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乳業 菅原" userId="c13f96d0da0416f6" providerId="LiveId" clId="{6CC87029-2729-4B25-B773-BA72C66DFD11}" dt="2026-02-09T08:39:41.558" v="33" actId="1076"/>
          <ac:spMkLst>
            <pc:docMk/>
            <pc:sldMk cId="0" sldId="256"/>
            <ac:spMk id="3" creationId="{00000000-0000-0000-0000-000000000000}"/>
          </ac:spMkLst>
        </pc:spChg>
        <pc:spChg chg="del">
          <ac:chgData name="乳業 菅原" userId="c13f96d0da0416f6" providerId="LiveId" clId="{6CC87029-2729-4B25-B773-BA72C66DFD11}" dt="2026-02-09T08:38:54.932" v="5" actId="478"/>
          <ac:spMkLst>
            <pc:docMk/>
            <pc:sldMk cId="0" sldId="256"/>
            <ac:spMk id="4" creationId="{00000000-0000-0000-0000-000000000000}"/>
          </ac:spMkLst>
        </pc:spChg>
        <pc:spChg chg="mod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12" creationId="{70F18E00-FBF3-AEC3-486A-EB7A4560B039}"/>
          </ac:spMkLst>
        </pc:spChg>
        <pc:spChg chg="mod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14" creationId="{0F58BD94-3972-2300-56C9-0ED94861A7C6}"/>
          </ac:spMkLst>
        </pc:spChg>
        <pc:spChg chg="mod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19" creationId="{1BB12D13-4C95-4710-6DD5-18EF176B014D}"/>
          </ac:spMkLst>
        </pc:spChg>
        <pc:spChg chg="mod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34" creationId="{50102A6D-E0CB-7024-452F-1CE89633C8DE}"/>
          </ac:spMkLst>
        </pc:spChg>
        <pc:spChg chg="mod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46" creationId="{5012006F-2EF9-2015-8DF3-954792FE7DDD}"/>
          </ac:spMkLst>
        </pc:spChg>
        <pc:spChg chg="mod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48" creationId="{E069B7B0-917A-62A3-3C88-52F59B47962A}"/>
          </ac:spMkLst>
        </pc:spChg>
        <pc:spChg chg="mod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76" creationId="{24B4B7A3-6DCD-B994-FE6B-6B5EFF5BC853}"/>
          </ac:spMkLst>
        </pc:spChg>
        <pc:spChg chg="mod">
          <ac:chgData name="乳業 菅原" userId="c13f96d0da0416f6" providerId="LiveId" clId="{6CC87029-2729-4B25-B773-BA72C66DFD11}" dt="2026-02-09T08:40:50.330" v="43" actId="164"/>
          <ac:spMkLst>
            <pc:docMk/>
            <pc:sldMk cId="0" sldId="256"/>
            <ac:spMk id="77" creationId="{F5022B35-08DB-E452-B38F-535AB36A629F}"/>
          </ac:spMkLst>
        </pc:spChg>
        <pc:spChg chg="mod">
          <ac:chgData name="乳業 菅原" userId="c13f96d0da0416f6" providerId="LiveId" clId="{6CC87029-2729-4B25-B773-BA72C66DFD11}" dt="2026-02-09T08:47:02.794" v="345" actId="20577"/>
          <ac:spMkLst>
            <pc:docMk/>
            <pc:sldMk cId="0" sldId="256"/>
            <ac:spMk id="79" creationId="{98474008-EF4E-D9EC-9E76-4FC6C6D07E3B}"/>
          </ac:spMkLst>
        </pc:spChg>
        <pc:spChg chg="add mod topLvl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80" creationId="{1814631B-D349-F71E-265E-AA9E95A0352B}"/>
          </ac:spMkLst>
        </pc:spChg>
        <pc:spChg chg="mod">
          <ac:chgData name="乳業 菅原" userId="c13f96d0da0416f6" providerId="LiveId" clId="{6CC87029-2729-4B25-B773-BA72C66DFD11}" dt="2026-02-09T08:46:40.905" v="334" actId="207"/>
          <ac:spMkLst>
            <pc:docMk/>
            <pc:sldMk cId="0" sldId="256"/>
            <ac:spMk id="82" creationId="{5F5A7351-4C41-0A6D-6182-ECD050F3FBD1}"/>
          </ac:spMkLst>
        </pc:spChg>
        <pc:spChg chg="add mod topLvl">
          <ac:chgData name="乳業 菅原" userId="c13f96d0da0416f6" providerId="LiveId" clId="{6CC87029-2729-4B25-B773-BA72C66DFD11}" dt="2026-02-09T08:41:01.656" v="45" actId="165"/>
          <ac:spMkLst>
            <pc:docMk/>
            <pc:sldMk cId="0" sldId="256"/>
            <ac:spMk id="84" creationId="{3111C165-AB2B-2B46-F4ED-72B4AFC79643}"/>
          </ac:spMkLst>
        </pc:spChg>
        <pc:spChg chg="mod">
          <ac:chgData name="乳業 菅原" userId="c13f96d0da0416f6" providerId="LiveId" clId="{6CC87029-2729-4B25-B773-BA72C66DFD11}" dt="2026-02-09T08:43:43.097" v="82" actId="6549"/>
          <ac:spMkLst>
            <pc:docMk/>
            <pc:sldMk cId="0" sldId="256"/>
            <ac:spMk id="85" creationId="{6307AD15-4A68-2501-19E4-3D22C661CA1F}"/>
          </ac:spMkLst>
        </pc:spChg>
        <pc:spChg chg="mod">
          <ac:chgData name="乳業 菅原" userId="c13f96d0da0416f6" providerId="LiveId" clId="{6CC87029-2729-4B25-B773-BA72C66DFD11}" dt="2026-02-09T08:46:27.326" v="321" actId="20577"/>
          <ac:spMkLst>
            <pc:docMk/>
            <pc:sldMk cId="0" sldId="256"/>
            <ac:spMk id="87" creationId="{5CA4AFBA-7263-F8A5-135B-E01C010C83C8}"/>
          </ac:spMkLst>
        </pc:spChg>
        <pc:spChg chg="mod">
          <ac:chgData name="乳業 菅原" userId="c13f96d0da0416f6" providerId="LiveId" clId="{6CC87029-2729-4B25-B773-BA72C66DFD11}" dt="2026-02-09T08:40:50.330" v="43" actId="164"/>
          <ac:spMkLst>
            <pc:docMk/>
            <pc:sldMk cId="0" sldId="256"/>
            <ac:spMk id="88" creationId="{58310031-55FF-FA78-99D8-15575CC6D093}"/>
          </ac:spMkLst>
        </pc:spChg>
        <pc:spChg chg="mod">
          <ac:chgData name="乳業 菅原" userId="c13f96d0da0416f6" providerId="LiveId" clId="{6CC87029-2729-4B25-B773-BA72C66DFD11}" dt="2026-02-09T08:47:23.161" v="356" actId="20577"/>
          <ac:spMkLst>
            <pc:docMk/>
            <pc:sldMk cId="0" sldId="256"/>
            <ac:spMk id="89" creationId="{8AEC4707-B76B-25F3-FCC4-DB6045E00D79}"/>
          </ac:spMkLst>
        </pc:spChg>
        <pc:spChg chg="mod">
          <ac:chgData name="乳業 菅原" userId="c13f96d0da0416f6" providerId="LiveId" clId="{6CC87029-2729-4B25-B773-BA72C66DFD11}" dt="2026-02-09T08:44:02.689" v="123" actId="20577"/>
          <ac:spMkLst>
            <pc:docMk/>
            <pc:sldMk cId="0" sldId="256"/>
            <ac:spMk id="91" creationId="{66CAFD26-16A3-367F-8B15-C26A1B13746A}"/>
          </ac:spMkLst>
        </pc:spChg>
        <pc:spChg chg="mod">
          <ac:chgData name="乳業 菅原" userId="c13f96d0da0416f6" providerId="LiveId" clId="{6CC87029-2729-4B25-B773-BA72C66DFD11}" dt="2026-02-09T08:40:50.330" v="43" actId="164"/>
          <ac:spMkLst>
            <pc:docMk/>
            <pc:sldMk cId="0" sldId="256"/>
            <ac:spMk id="92" creationId="{7213EF5B-B768-024D-A543-C6937802F834}"/>
          </ac:spMkLst>
        </pc:spChg>
        <pc:spChg chg="mod">
          <ac:chgData name="乳業 菅原" userId="c13f96d0da0416f6" providerId="LiveId" clId="{6CC87029-2729-4B25-B773-BA72C66DFD11}" dt="2026-02-09T08:40:50.330" v="43" actId="164"/>
          <ac:spMkLst>
            <pc:docMk/>
            <pc:sldMk cId="0" sldId="256"/>
            <ac:spMk id="93" creationId="{701224F0-9745-2C6A-8D55-BD7E3ABD83C2}"/>
          </ac:spMkLst>
        </pc:spChg>
        <pc:spChg chg="mod">
          <ac:chgData name="乳業 菅原" userId="c13f96d0da0416f6" providerId="LiveId" clId="{6CC87029-2729-4B25-B773-BA72C66DFD11}" dt="2026-02-09T08:47:38.717" v="394" actId="20577"/>
          <ac:spMkLst>
            <pc:docMk/>
            <pc:sldMk cId="0" sldId="256"/>
            <ac:spMk id="94" creationId="{AC9E3403-2561-46AE-8A75-E785F8CA2782}"/>
          </ac:spMkLst>
        </pc:spChg>
        <pc:spChg chg="add mod topLvl">
          <ac:chgData name="乳業 菅原" userId="c13f96d0da0416f6" providerId="LiveId" clId="{6CC87029-2729-4B25-B773-BA72C66DFD11}" dt="2026-02-09T08:47:09.109" v="347" actId="20577"/>
          <ac:spMkLst>
            <pc:docMk/>
            <pc:sldMk cId="0" sldId="256"/>
            <ac:spMk id="97" creationId="{04BA12BB-B286-0895-93BC-40EC81DA459F}"/>
          </ac:spMkLst>
        </pc:spChg>
        <pc:spChg chg="mod">
          <ac:chgData name="乳業 菅原" userId="c13f96d0da0416f6" providerId="LiveId" clId="{6CC87029-2729-4B25-B773-BA72C66DFD11}" dt="2026-02-09T08:44:24.562" v="173" actId="20577"/>
          <ac:spMkLst>
            <pc:docMk/>
            <pc:sldMk cId="0" sldId="256"/>
            <ac:spMk id="100" creationId="{7B814E80-700A-2B03-F077-9E1A54930238}"/>
          </ac:spMkLst>
        </pc:spChg>
        <pc:spChg chg="mod">
          <ac:chgData name="乳業 菅原" userId="c13f96d0da0416f6" providerId="LiveId" clId="{6CC87029-2729-4B25-B773-BA72C66DFD11}" dt="2026-02-09T08:46:13.150" v="300" actId="207"/>
          <ac:spMkLst>
            <pc:docMk/>
            <pc:sldMk cId="0" sldId="256"/>
            <ac:spMk id="102" creationId="{6C852CBC-CB31-211E-3371-5E3E4C2B4E84}"/>
          </ac:spMkLst>
        </pc:spChg>
        <pc:spChg chg="mod">
          <ac:chgData name="乳業 菅原" userId="c13f96d0da0416f6" providerId="LiveId" clId="{6CC87029-2729-4B25-B773-BA72C66DFD11}" dt="2026-02-09T08:45:02.317" v="243" actId="20577"/>
          <ac:spMkLst>
            <pc:docMk/>
            <pc:sldMk cId="0" sldId="256"/>
            <ac:spMk id="104" creationId="{78A80333-272E-FA7E-9EF0-E0333D3E6052}"/>
          </ac:spMkLst>
        </pc:spChg>
        <pc:spChg chg="mod">
          <ac:chgData name="乳業 菅原" userId="c13f96d0da0416f6" providerId="LiveId" clId="{6CC87029-2729-4B25-B773-BA72C66DFD11}" dt="2026-02-09T08:44:41.811" v="207" actId="20577"/>
          <ac:spMkLst>
            <pc:docMk/>
            <pc:sldMk cId="0" sldId="256"/>
            <ac:spMk id="106" creationId="{96291C9B-ED0B-77E0-114A-1D7E5B7FA8D9}"/>
          </ac:spMkLst>
        </pc:spChg>
        <pc:spChg chg="mod">
          <ac:chgData name="乳業 菅原" userId="c13f96d0da0416f6" providerId="LiveId" clId="{6CC87029-2729-4B25-B773-BA72C66DFD11}" dt="2026-02-09T08:40:50.330" v="43" actId="164"/>
          <ac:spMkLst>
            <pc:docMk/>
            <pc:sldMk cId="0" sldId="256"/>
            <ac:spMk id="108" creationId="{5C924AFC-149B-E971-379A-0DED31F27976}"/>
          </ac:spMkLst>
        </pc:spChg>
        <pc:spChg chg="mod">
          <ac:chgData name="乳業 菅原" userId="c13f96d0da0416f6" providerId="LiveId" clId="{6CC87029-2729-4B25-B773-BA72C66DFD11}" dt="2026-02-09T08:40:50.330" v="43" actId="164"/>
          <ac:spMkLst>
            <pc:docMk/>
            <pc:sldMk cId="0" sldId="256"/>
            <ac:spMk id="110" creationId="{CCC5EBB5-C6E0-716C-5CB2-8BC09DF35842}"/>
          </ac:spMkLst>
        </pc:spChg>
        <pc:spChg chg="mod">
          <ac:chgData name="乳業 菅原" userId="c13f96d0da0416f6" providerId="LiveId" clId="{6CC87029-2729-4B25-B773-BA72C66DFD11}" dt="2026-02-09T08:40:50.330" v="43" actId="164"/>
          <ac:spMkLst>
            <pc:docMk/>
            <pc:sldMk cId="0" sldId="256"/>
            <ac:spMk id="118" creationId="{04564A46-E81B-9351-0C46-3F802713E947}"/>
          </ac:spMkLst>
        </pc:spChg>
        <pc:grpChg chg="mod">
          <ac:chgData name="乳業 菅原" userId="c13f96d0da0416f6" providerId="LiveId" clId="{6CC87029-2729-4B25-B773-BA72C66DFD11}" dt="2026-02-09T08:40:53.614" v="44" actId="12788"/>
          <ac:grpSpMkLst>
            <pc:docMk/>
            <pc:sldMk cId="0" sldId="256"/>
            <ac:grpSpMk id="119" creationId="{EA9BC213-A380-234C-26AD-BB226AC1DD50}"/>
          </ac:grpSpMkLst>
        </pc:grpChg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57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58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59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0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1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2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3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4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5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6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7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8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69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0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1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2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3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4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5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6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7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8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79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0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1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2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3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4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5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6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7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8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89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0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1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2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4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5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6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7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8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299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0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1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2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3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4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5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6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7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8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09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10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0" sldId="311"/>
        </pc:sldMkLst>
      </pc:sldChg>
      <pc:sldChg chg="del">
        <pc:chgData name="乳業 菅原" userId="c13f96d0da0416f6" providerId="LiveId" clId="{6CC87029-2729-4B25-B773-BA72C66DFD11}" dt="2026-02-09T08:50:12.858" v="395" actId="2696"/>
        <pc:sldMkLst>
          <pc:docMk/>
          <pc:sldMk cId="70938939" sldId="312"/>
        </pc:sldMkLst>
      </pc:sldChg>
      <pc:sldChg chg="new del ord">
        <pc:chgData name="乳業 菅原" userId="c13f96d0da0416f6" providerId="LiveId" clId="{6CC87029-2729-4B25-B773-BA72C66DFD11}" dt="2026-02-09T08:38:21.391" v="4" actId="2696"/>
        <pc:sldMkLst>
          <pc:docMk/>
          <pc:sldMk cId="1505117134" sldId="313"/>
        </pc:sldMkLst>
      </pc:sldChg>
      <pc:sldChg chg="add del">
        <pc:chgData name="乳業 菅原" userId="c13f96d0da0416f6" providerId="LiveId" clId="{6CC87029-2729-4B25-B773-BA72C66DFD11}" dt="2026-02-09T08:50:12.858" v="395" actId="2696"/>
        <pc:sldMkLst>
          <pc:docMk/>
          <pc:sldMk cId="1315044898" sldId="314"/>
        </pc:sldMkLst>
      </pc:sldChg>
    </pc:docChg>
  </pc:docChgLst>
  <pc:docChgLst>
    <pc:chgData name="fuma shimizu" userId="2db140e18e73a539" providerId="LiveId" clId="{5D7C4E54-B2B6-45C8-BD88-7B214723FD82}"/>
    <pc:docChg chg="modSld">
      <pc:chgData name="fuma shimizu" userId="2db140e18e73a539" providerId="LiveId" clId="{5D7C4E54-B2B6-45C8-BD88-7B214723FD82}" dt="2026-02-06T10:23:59.745" v="2" actId="20577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25BF6-F916-4F72-8DC3-E6E33B0D50B6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BFC4F-6487-4618-85D8-AD93161BD3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0169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5400000">
            <a:off x="6013704" y="-6013704"/>
            <a:ext cx="164592" cy="121920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" name="TextBox 2"/>
          <p:cNvSpPr txBox="1"/>
          <p:nvPr/>
        </p:nvSpPr>
        <p:spPr>
          <a:xfrm>
            <a:off x="3695343" y="405711"/>
            <a:ext cx="4801314" cy="707886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席次とグループ分け</a:t>
            </a:r>
            <a:endParaRPr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8F2FB1C-AE31-CFBD-3177-277921878098}"/>
              </a:ext>
            </a:extLst>
          </p:cNvPr>
          <p:cNvGrpSpPr/>
          <p:nvPr/>
        </p:nvGrpSpPr>
        <p:grpSpPr>
          <a:xfrm>
            <a:off x="2438969" y="1674598"/>
            <a:ext cx="1589182" cy="329800"/>
            <a:chOff x="3702915" y="1659478"/>
            <a:chExt cx="1734898" cy="360040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32AE6DE4-96B9-87D6-A986-5E7567622B8F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" name="四角形: 角を丸くする 6">
              <a:extLst>
                <a:ext uri="{FF2B5EF4-FFF2-40B4-BE49-F238E27FC236}">
                  <a16:creationId xmlns:a16="http://schemas.microsoft.com/office/drawing/2014/main" id="{C284C46C-5839-362C-520B-6180C29FF79C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D19B85B4-673A-394B-6493-8C910189DE17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9D3BEBDD-ADB8-336B-F086-66D9B1038EF7}"/>
              </a:ext>
            </a:extLst>
          </p:cNvPr>
          <p:cNvGrpSpPr/>
          <p:nvPr/>
        </p:nvGrpSpPr>
        <p:grpSpPr>
          <a:xfrm>
            <a:off x="8110166" y="1674598"/>
            <a:ext cx="1589182" cy="329800"/>
            <a:chOff x="3702915" y="1659478"/>
            <a:chExt cx="1734898" cy="360040"/>
          </a:xfrm>
        </p:grpSpPr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F3AB565E-7E4F-5FEA-F613-126D3BFACF03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1" name="四角形: 角を丸くする 10">
              <a:extLst>
                <a:ext uri="{FF2B5EF4-FFF2-40B4-BE49-F238E27FC236}">
                  <a16:creationId xmlns:a16="http://schemas.microsoft.com/office/drawing/2014/main" id="{DDF4B832-CF4D-D88F-A831-51E889FA0009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70F18E00-FBF3-AEC3-486A-EB7A4560B039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B55F1F2-E8B9-2F6D-25A1-580B9BFAB035}"/>
              </a:ext>
            </a:extLst>
          </p:cNvPr>
          <p:cNvGrpSpPr/>
          <p:nvPr/>
        </p:nvGrpSpPr>
        <p:grpSpPr>
          <a:xfrm>
            <a:off x="5305128" y="2532863"/>
            <a:ext cx="1589182" cy="329800"/>
            <a:chOff x="3702915" y="1659478"/>
            <a:chExt cx="1734898" cy="360040"/>
          </a:xfrm>
        </p:grpSpPr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0F58BD94-3972-2300-56C9-0ED94861A7C6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5" name="四角形: 角を丸くする 14">
              <a:extLst>
                <a:ext uri="{FF2B5EF4-FFF2-40B4-BE49-F238E27FC236}">
                  <a16:creationId xmlns:a16="http://schemas.microsoft.com/office/drawing/2014/main" id="{6CCE1A7B-5A60-BC66-43A1-86D50CC37B51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6" name="四角形: 角を丸くする 15">
              <a:extLst>
                <a:ext uri="{FF2B5EF4-FFF2-40B4-BE49-F238E27FC236}">
                  <a16:creationId xmlns:a16="http://schemas.microsoft.com/office/drawing/2014/main" id="{7E0AB521-E497-397F-F358-78825908BCC1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023FAAC9-C5B4-3DF7-63F5-D0DD362581E0}"/>
              </a:ext>
            </a:extLst>
          </p:cNvPr>
          <p:cNvGrpSpPr/>
          <p:nvPr/>
        </p:nvGrpSpPr>
        <p:grpSpPr>
          <a:xfrm>
            <a:off x="2438969" y="2532863"/>
            <a:ext cx="1589182" cy="329800"/>
            <a:chOff x="3702915" y="1659478"/>
            <a:chExt cx="1734898" cy="360040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95A127B4-8674-DEDE-0DB5-BF0EFE761A8A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9" name="四角形: 角を丸くする 18">
              <a:extLst>
                <a:ext uri="{FF2B5EF4-FFF2-40B4-BE49-F238E27FC236}">
                  <a16:creationId xmlns:a16="http://schemas.microsoft.com/office/drawing/2014/main" id="{1BB12D13-4C95-4710-6DD5-18EF176B014D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0" name="四角形: 角を丸くする 19">
              <a:extLst>
                <a:ext uri="{FF2B5EF4-FFF2-40B4-BE49-F238E27FC236}">
                  <a16:creationId xmlns:a16="http://schemas.microsoft.com/office/drawing/2014/main" id="{06B6C20E-F9CB-26BF-3DDB-A8633B3F8501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33EB57F3-D9C7-CA6B-8438-1007950399C4}"/>
              </a:ext>
            </a:extLst>
          </p:cNvPr>
          <p:cNvGrpSpPr/>
          <p:nvPr/>
        </p:nvGrpSpPr>
        <p:grpSpPr>
          <a:xfrm>
            <a:off x="8110166" y="2532863"/>
            <a:ext cx="1589182" cy="329800"/>
            <a:chOff x="3702915" y="1659478"/>
            <a:chExt cx="1734898" cy="360040"/>
          </a:xfrm>
        </p:grpSpPr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E1F5E85E-AC45-CD1A-B542-848CC63087F1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4E5E37D7-C6D9-1A2A-3746-BC119BEE844A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4" name="四角形: 角を丸くする 23">
              <a:extLst>
                <a:ext uri="{FF2B5EF4-FFF2-40B4-BE49-F238E27FC236}">
                  <a16:creationId xmlns:a16="http://schemas.microsoft.com/office/drawing/2014/main" id="{137F8ADD-AEED-52D2-F01C-C0CDF31C842C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A3F1371F-CE55-D7F0-D4A1-F9F1AC2089B8}"/>
              </a:ext>
            </a:extLst>
          </p:cNvPr>
          <p:cNvGrpSpPr/>
          <p:nvPr/>
        </p:nvGrpSpPr>
        <p:grpSpPr>
          <a:xfrm>
            <a:off x="5305128" y="3383311"/>
            <a:ext cx="1589182" cy="329800"/>
            <a:chOff x="3702915" y="1659478"/>
            <a:chExt cx="1734898" cy="360040"/>
          </a:xfrm>
        </p:grpSpPr>
        <p:sp>
          <p:nvSpPr>
            <p:cNvPr id="26" name="四角形: 角を丸くする 25">
              <a:extLst>
                <a:ext uri="{FF2B5EF4-FFF2-40B4-BE49-F238E27FC236}">
                  <a16:creationId xmlns:a16="http://schemas.microsoft.com/office/drawing/2014/main" id="{6BEBDD36-177F-720D-9044-C87B0B0D4B6A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7" name="四角形: 角を丸くする 26">
              <a:extLst>
                <a:ext uri="{FF2B5EF4-FFF2-40B4-BE49-F238E27FC236}">
                  <a16:creationId xmlns:a16="http://schemas.microsoft.com/office/drawing/2014/main" id="{3AD57AD4-ECEF-73DE-2227-18CB847A24F7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8" name="四角形: 角を丸くする 27">
              <a:extLst>
                <a:ext uri="{FF2B5EF4-FFF2-40B4-BE49-F238E27FC236}">
                  <a16:creationId xmlns:a16="http://schemas.microsoft.com/office/drawing/2014/main" id="{975F12DB-658D-1E7E-B368-F73E87EF4ADC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77E64881-8509-6B6C-0464-AC9EAAD5FFD6}"/>
              </a:ext>
            </a:extLst>
          </p:cNvPr>
          <p:cNvGrpSpPr/>
          <p:nvPr/>
        </p:nvGrpSpPr>
        <p:grpSpPr>
          <a:xfrm>
            <a:off x="2438969" y="3383311"/>
            <a:ext cx="1589182" cy="329800"/>
            <a:chOff x="3702915" y="1659478"/>
            <a:chExt cx="1734898" cy="360040"/>
          </a:xfrm>
        </p:grpSpPr>
        <p:sp>
          <p:nvSpPr>
            <p:cNvPr id="30" name="四角形: 角を丸くする 29">
              <a:extLst>
                <a:ext uri="{FF2B5EF4-FFF2-40B4-BE49-F238E27FC236}">
                  <a16:creationId xmlns:a16="http://schemas.microsoft.com/office/drawing/2014/main" id="{A4A683E9-1264-201D-B262-678712E60B90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390B1B4-4A7F-CB60-484A-E0C09247AC2A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32" name="四角形: 角を丸くする 31">
              <a:extLst>
                <a:ext uri="{FF2B5EF4-FFF2-40B4-BE49-F238E27FC236}">
                  <a16:creationId xmlns:a16="http://schemas.microsoft.com/office/drawing/2014/main" id="{BE5147C3-4CE3-35AD-A34B-75438FC435D4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AF32ECA-9409-B820-2450-5ED212BE3B15}"/>
              </a:ext>
            </a:extLst>
          </p:cNvPr>
          <p:cNvGrpSpPr/>
          <p:nvPr/>
        </p:nvGrpSpPr>
        <p:grpSpPr>
          <a:xfrm>
            <a:off x="8110166" y="3383311"/>
            <a:ext cx="1589182" cy="329800"/>
            <a:chOff x="3702915" y="1659478"/>
            <a:chExt cx="1734898" cy="360040"/>
          </a:xfrm>
        </p:grpSpPr>
        <p:sp>
          <p:nvSpPr>
            <p:cNvPr id="34" name="四角形: 角を丸くする 33">
              <a:extLst>
                <a:ext uri="{FF2B5EF4-FFF2-40B4-BE49-F238E27FC236}">
                  <a16:creationId xmlns:a16="http://schemas.microsoft.com/office/drawing/2014/main" id="{50102A6D-E0CB-7024-452F-1CE89633C8DE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35" name="四角形: 角を丸くする 34">
              <a:extLst>
                <a:ext uri="{FF2B5EF4-FFF2-40B4-BE49-F238E27FC236}">
                  <a16:creationId xmlns:a16="http://schemas.microsoft.com/office/drawing/2014/main" id="{719B5C8B-F32C-0681-E277-141470211FE9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36" name="四角形: 角を丸くする 35">
              <a:extLst>
                <a:ext uri="{FF2B5EF4-FFF2-40B4-BE49-F238E27FC236}">
                  <a16:creationId xmlns:a16="http://schemas.microsoft.com/office/drawing/2014/main" id="{B6907914-20E1-B265-15EB-36E1E6E35687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4B5C9FB7-3F21-0837-8DF9-4E475CB7ADC4}"/>
              </a:ext>
            </a:extLst>
          </p:cNvPr>
          <p:cNvGrpSpPr/>
          <p:nvPr/>
        </p:nvGrpSpPr>
        <p:grpSpPr>
          <a:xfrm>
            <a:off x="5305128" y="4217525"/>
            <a:ext cx="1589182" cy="329800"/>
            <a:chOff x="3702915" y="1659478"/>
            <a:chExt cx="1734898" cy="360040"/>
          </a:xfrm>
        </p:grpSpPr>
        <p:sp>
          <p:nvSpPr>
            <p:cNvPr id="38" name="四角形: 角を丸くする 37">
              <a:extLst>
                <a:ext uri="{FF2B5EF4-FFF2-40B4-BE49-F238E27FC236}">
                  <a16:creationId xmlns:a16="http://schemas.microsoft.com/office/drawing/2014/main" id="{DC8C05C5-23ED-D912-F9D9-D25902772AE5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39" name="四角形: 角を丸くする 38">
              <a:extLst>
                <a:ext uri="{FF2B5EF4-FFF2-40B4-BE49-F238E27FC236}">
                  <a16:creationId xmlns:a16="http://schemas.microsoft.com/office/drawing/2014/main" id="{B2C60A8D-2BC6-0263-2F36-44FFDCCFB584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0" name="四角形: 角を丸くする 39">
              <a:extLst>
                <a:ext uri="{FF2B5EF4-FFF2-40B4-BE49-F238E27FC236}">
                  <a16:creationId xmlns:a16="http://schemas.microsoft.com/office/drawing/2014/main" id="{ACF80BA9-22A2-556C-BFB7-1E8F467DCB35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2CFA5203-FF07-7688-8BAA-185C7BC91B10}"/>
              </a:ext>
            </a:extLst>
          </p:cNvPr>
          <p:cNvGrpSpPr/>
          <p:nvPr/>
        </p:nvGrpSpPr>
        <p:grpSpPr>
          <a:xfrm>
            <a:off x="2438969" y="4217525"/>
            <a:ext cx="1589182" cy="329800"/>
            <a:chOff x="3702915" y="1659478"/>
            <a:chExt cx="1734898" cy="360040"/>
          </a:xfrm>
        </p:grpSpPr>
        <p:sp>
          <p:nvSpPr>
            <p:cNvPr id="42" name="四角形: 角を丸くする 41">
              <a:extLst>
                <a:ext uri="{FF2B5EF4-FFF2-40B4-BE49-F238E27FC236}">
                  <a16:creationId xmlns:a16="http://schemas.microsoft.com/office/drawing/2014/main" id="{873C313C-7E2B-5B20-51E4-D2EF2A8822CC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3" name="四角形: 角を丸くする 42">
              <a:extLst>
                <a:ext uri="{FF2B5EF4-FFF2-40B4-BE49-F238E27FC236}">
                  <a16:creationId xmlns:a16="http://schemas.microsoft.com/office/drawing/2014/main" id="{A1C93FAE-7552-0E0E-9B36-F6C6F22DD605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4" name="四角形: 角を丸くする 43">
              <a:extLst>
                <a:ext uri="{FF2B5EF4-FFF2-40B4-BE49-F238E27FC236}">
                  <a16:creationId xmlns:a16="http://schemas.microsoft.com/office/drawing/2014/main" id="{63538E14-107F-22AA-E221-829EB3F2D00D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866ED70C-FD65-AA5D-BE98-7B29E549F60B}"/>
              </a:ext>
            </a:extLst>
          </p:cNvPr>
          <p:cNvGrpSpPr/>
          <p:nvPr/>
        </p:nvGrpSpPr>
        <p:grpSpPr>
          <a:xfrm>
            <a:off x="8110166" y="4217525"/>
            <a:ext cx="1589182" cy="329800"/>
            <a:chOff x="3702915" y="1659478"/>
            <a:chExt cx="1734898" cy="360040"/>
          </a:xfrm>
        </p:grpSpPr>
        <p:sp>
          <p:nvSpPr>
            <p:cNvPr id="46" name="四角形: 角を丸くする 45">
              <a:extLst>
                <a:ext uri="{FF2B5EF4-FFF2-40B4-BE49-F238E27FC236}">
                  <a16:creationId xmlns:a16="http://schemas.microsoft.com/office/drawing/2014/main" id="{5012006F-2EF9-2015-8DF3-954792FE7DDD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7" name="四角形: 角を丸くする 46">
              <a:extLst>
                <a:ext uri="{FF2B5EF4-FFF2-40B4-BE49-F238E27FC236}">
                  <a16:creationId xmlns:a16="http://schemas.microsoft.com/office/drawing/2014/main" id="{F0EBF248-A792-CC03-EA9E-B511138627FF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8" name="四角形: 角を丸くする 47">
              <a:extLst>
                <a:ext uri="{FF2B5EF4-FFF2-40B4-BE49-F238E27FC236}">
                  <a16:creationId xmlns:a16="http://schemas.microsoft.com/office/drawing/2014/main" id="{E069B7B0-917A-62A3-3C88-52F59B47962A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8502E377-6E1C-997D-3C02-2F9B487CE890}"/>
              </a:ext>
            </a:extLst>
          </p:cNvPr>
          <p:cNvGrpSpPr/>
          <p:nvPr/>
        </p:nvGrpSpPr>
        <p:grpSpPr>
          <a:xfrm>
            <a:off x="5305128" y="5080726"/>
            <a:ext cx="1589182" cy="329800"/>
            <a:chOff x="3702915" y="1659478"/>
            <a:chExt cx="1734898" cy="360040"/>
          </a:xfrm>
        </p:grpSpPr>
        <p:sp>
          <p:nvSpPr>
            <p:cNvPr id="50" name="四角形: 角を丸くする 49">
              <a:extLst>
                <a:ext uri="{FF2B5EF4-FFF2-40B4-BE49-F238E27FC236}">
                  <a16:creationId xmlns:a16="http://schemas.microsoft.com/office/drawing/2014/main" id="{7D954932-4C1D-832B-ADB6-DDDD670CD9B6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1" name="四角形: 角を丸くする 50">
              <a:extLst>
                <a:ext uri="{FF2B5EF4-FFF2-40B4-BE49-F238E27FC236}">
                  <a16:creationId xmlns:a16="http://schemas.microsoft.com/office/drawing/2014/main" id="{D05BDF17-7BBD-A74A-D889-4358835CC615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2" name="四角形: 角を丸くする 51">
              <a:extLst>
                <a:ext uri="{FF2B5EF4-FFF2-40B4-BE49-F238E27FC236}">
                  <a16:creationId xmlns:a16="http://schemas.microsoft.com/office/drawing/2014/main" id="{9139BD17-EC30-9B0C-906D-052B0FF17F7E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044E14CD-ED2A-D3AF-3DBA-B63F6DDF48CF}"/>
              </a:ext>
            </a:extLst>
          </p:cNvPr>
          <p:cNvGrpSpPr/>
          <p:nvPr/>
        </p:nvGrpSpPr>
        <p:grpSpPr>
          <a:xfrm>
            <a:off x="2438969" y="5080726"/>
            <a:ext cx="1589182" cy="329800"/>
            <a:chOff x="3702915" y="1659478"/>
            <a:chExt cx="1734898" cy="360040"/>
          </a:xfrm>
        </p:grpSpPr>
        <p:sp>
          <p:nvSpPr>
            <p:cNvPr id="54" name="四角形: 角を丸くする 53">
              <a:extLst>
                <a:ext uri="{FF2B5EF4-FFF2-40B4-BE49-F238E27FC236}">
                  <a16:creationId xmlns:a16="http://schemas.microsoft.com/office/drawing/2014/main" id="{40460D1D-8634-F4CB-EC1A-CB24BBFA3F2C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5" name="四角形: 角を丸くする 54">
              <a:extLst>
                <a:ext uri="{FF2B5EF4-FFF2-40B4-BE49-F238E27FC236}">
                  <a16:creationId xmlns:a16="http://schemas.microsoft.com/office/drawing/2014/main" id="{3B6E91A5-5C4D-1D1A-CB45-A7835A04225E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6" name="四角形: 角を丸くする 55">
              <a:extLst>
                <a:ext uri="{FF2B5EF4-FFF2-40B4-BE49-F238E27FC236}">
                  <a16:creationId xmlns:a16="http://schemas.microsoft.com/office/drawing/2014/main" id="{A236EDB3-C0D9-DEEA-ED20-CEBD1E21E780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3A57538E-3982-D585-7663-5D6F3116F806}"/>
              </a:ext>
            </a:extLst>
          </p:cNvPr>
          <p:cNvGrpSpPr/>
          <p:nvPr/>
        </p:nvGrpSpPr>
        <p:grpSpPr>
          <a:xfrm>
            <a:off x="8110166" y="5080726"/>
            <a:ext cx="1589182" cy="329800"/>
            <a:chOff x="3702915" y="1659478"/>
            <a:chExt cx="1734898" cy="360040"/>
          </a:xfrm>
        </p:grpSpPr>
        <p:sp>
          <p:nvSpPr>
            <p:cNvPr id="58" name="四角形: 角を丸くする 57">
              <a:extLst>
                <a:ext uri="{FF2B5EF4-FFF2-40B4-BE49-F238E27FC236}">
                  <a16:creationId xmlns:a16="http://schemas.microsoft.com/office/drawing/2014/main" id="{7FA32D0F-A586-11A0-AB5E-B0FAE3E46CCB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9" name="四角形: 角を丸くする 58">
              <a:extLst>
                <a:ext uri="{FF2B5EF4-FFF2-40B4-BE49-F238E27FC236}">
                  <a16:creationId xmlns:a16="http://schemas.microsoft.com/office/drawing/2014/main" id="{15D9C2D8-8989-FBCA-8938-F126BE99B0FA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0" name="四角形: 角を丸くする 59">
              <a:extLst>
                <a:ext uri="{FF2B5EF4-FFF2-40B4-BE49-F238E27FC236}">
                  <a16:creationId xmlns:a16="http://schemas.microsoft.com/office/drawing/2014/main" id="{A36B41A1-0965-B469-F20C-5954A01E4B0A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E07AABD0-84B0-C90E-40CC-A25D0A577EF6}"/>
              </a:ext>
            </a:extLst>
          </p:cNvPr>
          <p:cNvGrpSpPr/>
          <p:nvPr/>
        </p:nvGrpSpPr>
        <p:grpSpPr>
          <a:xfrm>
            <a:off x="5305128" y="5922416"/>
            <a:ext cx="1589182" cy="329800"/>
            <a:chOff x="3702915" y="1659478"/>
            <a:chExt cx="1734898" cy="360040"/>
          </a:xfrm>
        </p:grpSpPr>
        <p:sp>
          <p:nvSpPr>
            <p:cNvPr id="62" name="四角形: 角を丸くする 61">
              <a:extLst>
                <a:ext uri="{FF2B5EF4-FFF2-40B4-BE49-F238E27FC236}">
                  <a16:creationId xmlns:a16="http://schemas.microsoft.com/office/drawing/2014/main" id="{2507720C-C020-5D14-D0EF-BA2A6FFB428A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3" name="四角形: 角を丸くする 62">
              <a:extLst>
                <a:ext uri="{FF2B5EF4-FFF2-40B4-BE49-F238E27FC236}">
                  <a16:creationId xmlns:a16="http://schemas.microsoft.com/office/drawing/2014/main" id="{8EDEEF0D-16CC-FC83-074B-80B1239F3EA6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4" name="四角形: 角を丸くする 63">
              <a:extLst>
                <a:ext uri="{FF2B5EF4-FFF2-40B4-BE49-F238E27FC236}">
                  <a16:creationId xmlns:a16="http://schemas.microsoft.com/office/drawing/2014/main" id="{B02EB232-EEE6-A5E5-6023-5023D478395F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2BB6D3D9-21F7-FEFC-1021-3678841CF2CD}"/>
              </a:ext>
            </a:extLst>
          </p:cNvPr>
          <p:cNvGrpSpPr/>
          <p:nvPr/>
        </p:nvGrpSpPr>
        <p:grpSpPr>
          <a:xfrm>
            <a:off x="2438969" y="5922416"/>
            <a:ext cx="1589182" cy="329800"/>
            <a:chOff x="3702915" y="1659478"/>
            <a:chExt cx="1734898" cy="360040"/>
          </a:xfrm>
        </p:grpSpPr>
        <p:sp>
          <p:nvSpPr>
            <p:cNvPr id="66" name="四角形: 角を丸くする 65">
              <a:extLst>
                <a:ext uri="{FF2B5EF4-FFF2-40B4-BE49-F238E27FC236}">
                  <a16:creationId xmlns:a16="http://schemas.microsoft.com/office/drawing/2014/main" id="{C32A90D2-AC88-FFC8-AF7B-2AFA345D0CF8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7" name="四角形: 角を丸くする 66">
              <a:extLst>
                <a:ext uri="{FF2B5EF4-FFF2-40B4-BE49-F238E27FC236}">
                  <a16:creationId xmlns:a16="http://schemas.microsoft.com/office/drawing/2014/main" id="{CA7597A4-5A60-840B-52ED-6CF445167A4B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8" name="四角形: 角を丸くする 67">
              <a:extLst>
                <a:ext uri="{FF2B5EF4-FFF2-40B4-BE49-F238E27FC236}">
                  <a16:creationId xmlns:a16="http://schemas.microsoft.com/office/drawing/2014/main" id="{DECE4FE4-2099-D997-9A28-4FD635B1A078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05BC4351-02E8-CEAD-CD46-6C5746E1534A}"/>
              </a:ext>
            </a:extLst>
          </p:cNvPr>
          <p:cNvGrpSpPr/>
          <p:nvPr/>
        </p:nvGrpSpPr>
        <p:grpSpPr>
          <a:xfrm>
            <a:off x="8110166" y="5922416"/>
            <a:ext cx="1589182" cy="329800"/>
            <a:chOff x="3702915" y="1659478"/>
            <a:chExt cx="1734898" cy="360040"/>
          </a:xfrm>
        </p:grpSpPr>
        <p:sp>
          <p:nvSpPr>
            <p:cNvPr id="70" name="四角形: 角を丸くする 69">
              <a:extLst>
                <a:ext uri="{FF2B5EF4-FFF2-40B4-BE49-F238E27FC236}">
                  <a16:creationId xmlns:a16="http://schemas.microsoft.com/office/drawing/2014/main" id="{F957DF4B-713D-F0A0-6962-5F385037F40D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1" name="四角形: 角を丸くする 70">
              <a:extLst>
                <a:ext uri="{FF2B5EF4-FFF2-40B4-BE49-F238E27FC236}">
                  <a16:creationId xmlns:a16="http://schemas.microsoft.com/office/drawing/2014/main" id="{D2353458-2DDA-9994-0759-733F742589B3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2" name="四角形: 角を丸くする 71">
              <a:extLst>
                <a:ext uri="{FF2B5EF4-FFF2-40B4-BE49-F238E27FC236}">
                  <a16:creationId xmlns:a16="http://schemas.microsoft.com/office/drawing/2014/main" id="{C723FB11-1430-FBD0-07B9-E69EB76F1EC0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857E6249-4F01-10B0-BD4A-CCC237E17B71}"/>
              </a:ext>
            </a:extLst>
          </p:cNvPr>
          <p:cNvGrpSpPr/>
          <p:nvPr/>
        </p:nvGrpSpPr>
        <p:grpSpPr>
          <a:xfrm>
            <a:off x="5305128" y="1674598"/>
            <a:ext cx="1589182" cy="329800"/>
            <a:chOff x="3702915" y="1659478"/>
            <a:chExt cx="1734898" cy="360040"/>
          </a:xfrm>
        </p:grpSpPr>
        <p:sp>
          <p:nvSpPr>
            <p:cNvPr id="74" name="四角形: 角を丸くする 73">
              <a:extLst>
                <a:ext uri="{FF2B5EF4-FFF2-40B4-BE49-F238E27FC236}">
                  <a16:creationId xmlns:a16="http://schemas.microsoft.com/office/drawing/2014/main" id="{5771D7AC-9B65-B634-6FAA-233F7BD1B558}"/>
                </a:ext>
              </a:extLst>
            </p:cNvPr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5" name="四角形: 角を丸くする 74">
              <a:extLst>
                <a:ext uri="{FF2B5EF4-FFF2-40B4-BE49-F238E27FC236}">
                  <a16:creationId xmlns:a16="http://schemas.microsoft.com/office/drawing/2014/main" id="{9A919E9D-4CA2-20F2-A0A4-EF56391A6BA1}"/>
                </a:ext>
              </a:extLst>
            </p:cNvPr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6" name="四角形: 角を丸くする 75">
              <a:extLst>
                <a:ext uri="{FF2B5EF4-FFF2-40B4-BE49-F238E27FC236}">
                  <a16:creationId xmlns:a16="http://schemas.microsoft.com/office/drawing/2014/main" id="{24B4B7A3-6DCD-B994-FE6B-6B5EFF5BC853}"/>
                </a:ext>
              </a:extLst>
            </p:cNvPr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/>
            </a:prstGeom>
            <a:solidFill>
              <a:srgbClr val="F9E4DB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F5022B35-08DB-E452-B38F-535AB36A629F}"/>
              </a:ext>
            </a:extLst>
          </p:cNvPr>
          <p:cNvSpPr/>
          <p:nvPr/>
        </p:nvSpPr>
        <p:spPr>
          <a:xfrm>
            <a:off x="2148181" y="5685376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132EBD46-4E9E-6960-385F-43DF5A3A90FA}"/>
              </a:ext>
            </a:extLst>
          </p:cNvPr>
          <p:cNvSpPr/>
          <p:nvPr/>
        </p:nvSpPr>
        <p:spPr>
          <a:xfrm>
            <a:off x="5001181" y="5685376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98474008-EF4E-D9EC-9E76-4FC6C6D07E3B}"/>
              </a:ext>
            </a:extLst>
          </p:cNvPr>
          <p:cNvSpPr txBox="1"/>
          <p:nvPr/>
        </p:nvSpPr>
        <p:spPr>
          <a:xfrm>
            <a:off x="5032033" y="5616136"/>
            <a:ext cx="2077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南　　　永田</a:t>
            </a: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1814631B-D349-F71E-265E-AA9E95A0352B}"/>
              </a:ext>
            </a:extLst>
          </p:cNvPr>
          <p:cNvSpPr/>
          <p:nvPr/>
        </p:nvSpPr>
        <p:spPr>
          <a:xfrm>
            <a:off x="7836813" y="5685376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116DDC7E-87BF-A1ED-C55F-403ED2F73B2E}"/>
              </a:ext>
            </a:extLst>
          </p:cNvPr>
          <p:cNvSpPr/>
          <p:nvPr/>
        </p:nvSpPr>
        <p:spPr>
          <a:xfrm>
            <a:off x="2148181" y="1476076"/>
            <a:ext cx="2196298" cy="350276"/>
          </a:xfrm>
          <a:prstGeom prst="rect">
            <a:avLst/>
          </a:prstGeom>
          <a:blipFill>
            <a:blip r:embed="rId2">
              <a:alphaModFix/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5F5A7351-4C41-0A6D-6182-ECD050F3FBD1}"/>
              </a:ext>
            </a:extLst>
          </p:cNvPr>
          <p:cNvSpPr txBox="1"/>
          <p:nvPr/>
        </p:nvSpPr>
        <p:spPr>
          <a:xfrm>
            <a:off x="2182552" y="1412778"/>
            <a:ext cx="2070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accent5">
                    <a:lumMod val="75000"/>
                  </a:schemeClr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北浦</a:t>
            </a:r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高島</a:t>
            </a: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11D672A4-7A68-AA43-88B4-4B8CB2DDD2AB}"/>
              </a:ext>
            </a:extLst>
          </p:cNvPr>
          <p:cNvSpPr/>
          <p:nvPr/>
        </p:nvSpPr>
        <p:spPr>
          <a:xfrm>
            <a:off x="5001181" y="1476076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3111C165-AB2B-2B46-F4ED-72B4AFC79643}"/>
              </a:ext>
            </a:extLst>
          </p:cNvPr>
          <p:cNvSpPr/>
          <p:nvPr/>
        </p:nvSpPr>
        <p:spPr>
          <a:xfrm>
            <a:off x="7836813" y="1476076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6307AD15-4A68-2501-19E4-3D22C661CA1F}"/>
              </a:ext>
            </a:extLst>
          </p:cNvPr>
          <p:cNvSpPr txBox="1"/>
          <p:nvPr/>
        </p:nvSpPr>
        <p:spPr>
          <a:xfrm>
            <a:off x="7840463" y="1412778"/>
            <a:ext cx="213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accent5">
                    <a:lumMod val="75000"/>
                  </a:schemeClr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</a:rPr>
              <a:t>菅原</a:t>
            </a:r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富田</a:t>
            </a: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CC2C285C-1B96-B19F-0E2E-8585E07253D4}"/>
              </a:ext>
            </a:extLst>
          </p:cNvPr>
          <p:cNvSpPr/>
          <p:nvPr/>
        </p:nvSpPr>
        <p:spPr>
          <a:xfrm>
            <a:off x="2148181" y="2346114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5CA4AFBA-7263-F8A5-135B-E01C010C83C8}"/>
              </a:ext>
            </a:extLst>
          </p:cNvPr>
          <p:cNvSpPr txBox="1"/>
          <p:nvPr/>
        </p:nvSpPr>
        <p:spPr>
          <a:xfrm>
            <a:off x="2182552" y="2282816"/>
            <a:ext cx="2070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柳川　　三木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58310031-55FF-FA78-99D8-15575CC6D093}"/>
              </a:ext>
            </a:extLst>
          </p:cNvPr>
          <p:cNvSpPr/>
          <p:nvPr/>
        </p:nvSpPr>
        <p:spPr>
          <a:xfrm>
            <a:off x="5001181" y="2346114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8AEC4707-B76B-25F3-FCC4-DB6045E00D79}"/>
              </a:ext>
            </a:extLst>
          </p:cNvPr>
          <p:cNvSpPr txBox="1"/>
          <p:nvPr/>
        </p:nvSpPr>
        <p:spPr>
          <a:xfrm>
            <a:off x="5032033" y="2276874"/>
            <a:ext cx="2077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accent5">
                    <a:lumMod val="75000"/>
                  </a:schemeClr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堀</a:t>
            </a:r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井上</a:t>
            </a: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1B130B1D-DB44-9813-3BB8-D9554594BA3A}"/>
              </a:ext>
            </a:extLst>
          </p:cNvPr>
          <p:cNvSpPr/>
          <p:nvPr/>
        </p:nvSpPr>
        <p:spPr>
          <a:xfrm>
            <a:off x="7836813" y="2346114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66CAFD26-16A3-367F-8B15-C26A1B13746A}"/>
              </a:ext>
            </a:extLst>
          </p:cNvPr>
          <p:cNvSpPr txBox="1"/>
          <p:nvPr/>
        </p:nvSpPr>
        <p:spPr>
          <a:xfrm>
            <a:off x="7840463" y="2282816"/>
            <a:ext cx="213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川口　　仲里</a:t>
            </a: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7213EF5B-B768-024D-A543-C6937802F834}"/>
              </a:ext>
            </a:extLst>
          </p:cNvPr>
          <p:cNvSpPr/>
          <p:nvPr/>
        </p:nvSpPr>
        <p:spPr>
          <a:xfrm>
            <a:off x="2148181" y="3199039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701224F0-9745-2C6A-8D55-BD7E3ABD83C2}"/>
              </a:ext>
            </a:extLst>
          </p:cNvPr>
          <p:cNvSpPr/>
          <p:nvPr/>
        </p:nvSpPr>
        <p:spPr>
          <a:xfrm>
            <a:off x="5001181" y="3199039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AC9E3403-2561-46AE-8A75-E785F8CA2782}"/>
              </a:ext>
            </a:extLst>
          </p:cNvPr>
          <p:cNvSpPr txBox="1"/>
          <p:nvPr/>
        </p:nvSpPr>
        <p:spPr>
          <a:xfrm>
            <a:off x="5032033" y="3129799"/>
            <a:ext cx="2077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三宅　　中谷</a:t>
            </a: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BF070501-60D4-EB78-76F2-4ACDD7B85AFD}"/>
              </a:ext>
            </a:extLst>
          </p:cNvPr>
          <p:cNvSpPr/>
          <p:nvPr/>
        </p:nvSpPr>
        <p:spPr>
          <a:xfrm>
            <a:off x="7836813" y="3199039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49971C06-93D6-CB06-8066-C781CE0A1CB4}"/>
              </a:ext>
            </a:extLst>
          </p:cNvPr>
          <p:cNvSpPr/>
          <p:nvPr/>
        </p:nvSpPr>
        <p:spPr>
          <a:xfrm>
            <a:off x="2148181" y="4034268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04BA12BB-B286-0895-93BC-40EC81DA459F}"/>
              </a:ext>
            </a:extLst>
          </p:cNvPr>
          <p:cNvSpPr txBox="1"/>
          <p:nvPr/>
        </p:nvSpPr>
        <p:spPr>
          <a:xfrm>
            <a:off x="2182552" y="3970970"/>
            <a:ext cx="2070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accent5">
                    <a:lumMod val="75000"/>
                  </a:schemeClr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</a:rPr>
              <a:t>表</a:t>
            </a:r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 　山尾</a:t>
            </a: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58ECCDAA-3787-C526-67EE-CDA45A2C8166}"/>
              </a:ext>
            </a:extLst>
          </p:cNvPr>
          <p:cNvSpPr/>
          <p:nvPr/>
        </p:nvSpPr>
        <p:spPr>
          <a:xfrm>
            <a:off x="5001181" y="4034268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921FF38F-B314-0A17-8394-A4C9E6D890F7}"/>
              </a:ext>
            </a:extLst>
          </p:cNvPr>
          <p:cNvSpPr/>
          <p:nvPr/>
        </p:nvSpPr>
        <p:spPr>
          <a:xfrm>
            <a:off x="7836813" y="4034268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7B814E80-700A-2B03-F077-9E1A54930238}"/>
              </a:ext>
            </a:extLst>
          </p:cNvPr>
          <p:cNvSpPr txBox="1"/>
          <p:nvPr/>
        </p:nvSpPr>
        <p:spPr>
          <a:xfrm>
            <a:off x="7840464" y="3970970"/>
            <a:ext cx="213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accent5">
                    <a:lumMod val="75000"/>
                  </a:schemeClr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岡本</a:t>
            </a:r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衣笠</a:t>
            </a:r>
          </a:p>
        </p:txBody>
      </p: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F22D17AD-40F4-D21F-7549-50196EF1FFA9}"/>
              </a:ext>
            </a:extLst>
          </p:cNvPr>
          <p:cNvSpPr/>
          <p:nvPr/>
        </p:nvSpPr>
        <p:spPr>
          <a:xfrm>
            <a:off x="2148181" y="4869497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6C852CBC-CB31-211E-3371-5E3E4C2B4E84}"/>
              </a:ext>
            </a:extLst>
          </p:cNvPr>
          <p:cNvSpPr txBox="1"/>
          <p:nvPr/>
        </p:nvSpPr>
        <p:spPr>
          <a:xfrm>
            <a:off x="2182552" y="4806199"/>
            <a:ext cx="2070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松ヶ下　田村</a:t>
            </a:r>
          </a:p>
        </p:txBody>
      </p:sp>
      <p:sp>
        <p:nvSpPr>
          <p:cNvPr id="103" name="正方形/長方形 102">
            <a:extLst>
              <a:ext uri="{FF2B5EF4-FFF2-40B4-BE49-F238E27FC236}">
                <a16:creationId xmlns:a16="http://schemas.microsoft.com/office/drawing/2014/main" id="{38FF2F3C-D458-C993-A683-C6DDBFB30309}"/>
              </a:ext>
            </a:extLst>
          </p:cNvPr>
          <p:cNvSpPr/>
          <p:nvPr/>
        </p:nvSpPr>
        <p:spPr>
          <a:xfrm>
            <a:off x="5001181" y="4869497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78A80333-272E-FA7E-9EF0-E0333D3E6052}"/>
              </a:ext>
            </a:extLst>
          </p:cNvPr>
          <p:cNvSpPr txBox="1"/>
          <p:nvPr/>
        </p:nvSpPr>
        <p:spPr>
          <a:xfrm>
            <a:off x="5032031" y="4800257"/>
            <a:ext cx="2077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accent5">
                    <a:lumMod val="75000"/>
                  </a:schemeClr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</a:rPr>
              <a:t>中村</a:t>
            </a:r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渡辺</a:t>
            </a: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927D48DE-9947-E47B-1009-C362FE81F5E5}"/>
              </a:ext>
            </a:extLst>
          </p:cNvPr>
          <p:cNvSpPr/>
          <p:nvPr/>
        </p:nvSpPr>
        <p:spPr>
          <a:xfrm>
            <a:off x="7836813" y="4869497"/>
            <a:ext cx="2196298" cy="350276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96291C9B-ED0B-77E0-114A-1D7E5B7FA8D9}"/>
              </a:ext>
            </a:extLst>
          </p:cNvPr>
          <p:cNvSpPr txBox="1"/>
          <p:nvPr/>
        </p:nvSpPr>
        <p:spPr>
          <a:xfrm>
            <a:off x="7678963" y="4806199"/>
            <a:ext cx="245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小西　　北野</a:t>
            </a:r>
          </a:p>
        </p:txBody>
      </p:sp>
      <p:sp>
        <p:nvSpPr>
          <p:cNvPr id="107" name="楕円 106">
            <a:extLst>
              <a:ext uri="{FF2B5EF4-FFF2-40B4-BE49-F238E27FC236}">
                <a16:creationId xmlns:a16="http://schemas.microsoft.com/office/drawing/2014/main" id="{7A6E2056-00BB-9471-3A21-257F312243B0}"/>
              </a:ext>
            </a:extLst>
          </p:cNvPr>
          <p:cNvSpPr/>
          <p:nvPr/>
        </p:nvSpPr>
        <p:spPr>
          <a:xfrm>
            <a:off x="2884937" y="1726579"/>
            <a:ext cx="665622" cy="6656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</a:t>
            </a:r>
            <a:endParaRPr lang="ja-JP" altLang="en-US" sz="36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8" name="楕円 107">
            <a:extLst>
              <a:ext uri="{FF2B5EF4-FFF2-40B4-BE49-F238E27FC236}">
                <a16:creationId xmlns:a16="http://schemas.microsoft.com/office/drawing/2014/main" id="{5C924AFC-149B-E971-379A-0DED31F27976}"/>
              </a:ext>
            </a:extLst>
          </p:cNvPr>
          <p:cNvSpPr/>
          <p:nvPr/>
        </p:nvSpPr>
        <p:spPr>
          <a:xfrm>
            <a:off x="8573568" y="1726579"/>
            <a:ext cx="665622" cy="6656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C</a:t>
            </a:r>
            <a:endParaRPr lang="ja-JP" altLang="en-US" sz="36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9" name="楕円 108">
            <a:extLst>
              <a:ext uri="{FF2B5EF4-FFF2-40B4-BE49-F238E27FC236}">
                <a16:creationId xmlns:a16="http://schemas.microsoft.com/office/drawing/2014/main" id="{DC68E7A8-627D-89B1-F98D-845AFB482DC0}"/>
              </a:ext>
            </a:extLst>
          </p:cNvPr>
          <p:cNvSpPr/>
          <p:nvPr/>
        </p:nvSpPr>
        <p:spPr>
          <a:xfrm>
            <a:off x="2884937" y="4254424"/>
            <a:ext cx="665622" cy="6656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</a:t>
            </a:r>
            <a:endParaRPr lang="ja-JP" altLang="en-US" sz="36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0" name="楕円 109">
            <a:extLst>
              <a:ext uri="{FF2B5EF4-FFF2-40B4-BE49-F238E27FC236}">
                <a16:creationId xmlns:a16="http://schemas.microsoft.com/office/drawing/2014/main" id="{CCC5EBB5-C6E0-716C-5CB2-8BC09DF35842}"/>
              </a:ext>
            </a:extLst>
          </p:cNvPr>
          <p:cNvSpPr/>
          <p:nvPr/>
        </p:nvSpPr>
        <p:spPr>
          <a:xfrm>
            <a:off x="8573568" y="4254424"/>
            <a:ext cx="665622" cy="6656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  <a:endParaRPr lang="ja-JP" altLang="en-US" sz="36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1" name="楕円 110">
            <a:extLst>
              <a:ext uri="{FF2B5EF4-FFF2-40B4-BE49-F238E27FC236}">
                <a16:creationId xmlns:a16="http://schemas.microsoft.com/office/drawing/2014/main" id="{44038BF0-AA9C-E2A9-D9B4-37DA2BF6A03E}"/>
              </a:ext>
            </a:extLst>
          </p:cNvPr>
          <p:cNvSpPr/>
          <p:nvPr/>
        </p:nvSpPr>
        <p:spPr>
          <a:xfrm>
            <a:off x="5766519" y="2638086"/>
            <a:ext cx="665622" cy="6656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B</a:t>
            </a:r>
            <a:endParaRPr lang="ja-JP" altLang="en-US" sz="36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2" name="楕円 111">
            <a:extLst>
              <a:ext uri="{FF2B5EF4-FFF2-40B4-BE49-F238E27FC236}">
                <a16:creationId xmlns:a16="http://schemas.microsoft.com/office/drawing/2014/main" id="{66ABDA77-2953-4E9C-B075-15DC6460D9B7}"/>
              </a:ext>
            </a:extLst>
          </p:cNvPr>
          <p:cNvSpPr/>
          <p:nvPr/>
        </p:nvSpPr>
        <p:spPr>
          <a:xfrm>
            <a:off x="5766519" y="5096143"/>
            <a:ext cx="665622" cy="6656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E</a:t>
            </a:r>
            <a:endParaRPr lang="ja-JP" altLang="en-US" sz="36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3" name="四角形: 角を丸くする 112">
            <a:extLst>
              <a:ext uri="{FF2B5EF4-FFF2-40B4-BE49-F238E27FC236}">
                <a16:creationId xmlns:a16="http://schemas.microsoft.com/office/drawing/2014/main" id="{0C46FE8F-28F1-4153-C10B-03C759C0104C}"/>
              </a:ext>
            </a:extLst>
          </p:cNvPr>
          <p:cNvSpPr/>
          <p:nvPr/>
        </p:nvSpPr>
        <p:spPr>
          <a:xfrm>
            <a:off x="2036780" y="1364963"/>
            <a:ext cx="2440518" cy="156044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4" name="四角形: 角を丸くする 113">
            <a:extLst>
              <a:ext uri="{FF2B5EF4-FFF2-40B4-BE49-F238E27FC236}">
                <a16:creationId xmlns:a16="http://schemas.microsoft.com/office/drawing/2014/main" id="{1058A78F-A899-AD2F-C4D9-FD5395D49118}"/>
              </a:ext>
            </a:extLst>
          </p:cNvPr>
          <p:cNvSpPr/>
          <p:nvPr/>
        </p:nvSpPr>
        <p:spPr>
          <a:xfrm>
            <a:off x="7714703" y="1364963"/>
            <a:ext cx="2440518" cy="156044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5" name="四角形: 角を丸くする 114">
            <a:extLst>
              <a:ext uri="{FF2B5EF4-FFF2-40B4-BE49-F238E27FC236}">
                <a16:creationId xmlns:a16="http://schemas.microsoft.com/office/drawing/2014/main" id="{7A48009A-67E3-3F64-66D6-F4A0215E7256}"/>
              </a:ext>
            </a:extLst>
          </p:cNvPr>
          <p:cNvSpPr/>
          <p:nvPr/>
        </p:nvSpPr>
        <p:spPr>
          <a:xfrm>
            <a:off x="4879071" y="2240306"/>
            <a:ext cx="2440518" cy="156044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6" name="四角形: 角を丸くする 115">
            <a:extLst>
              <a:ext uri="{FF2B5EF4-FFF2-40B4-BE49-F238E27FC236}">
                <a16:creationId xmlns:a16="http://schemas.microsoft.com/office/drawing/2014/main" id="{8A850560-EBF8-CD60-767F-288F8931BBF5}"/>
              </a:ext>
            </a:extLst>
          </p:cNvPr>
          <p:cNvSpPr/>
          <p:nvPr/>
        </p:nvSpPr>
        <p:spPr>
          <a:xfrm>
            <a:off x="2036780" y="3919022"/>
            <a:ext cx="2440518" cy="156044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7" name="四角形: 角を丸くする 116">
            <a:extLst>
              <a:ext uri="{FF2B5EF4-FFF2-40B4-BE49-F238E27FC236}">
                <a16:creationId xmlns:a16="http://schemas.microsoft.com/office/drawing/2014/main" id="{76CD4335-B47F-33D5-3961-72218899F592}"/>
              </a:ext>
            </a:extLst>
          </p:cNvPr>
          <p:cNvSpPr/>
          <p:nvPr/>
        </p:nvSpPr>
        <p:spPr>
          <a:xfrm>
            <a:off x="7714703" y="3919022"/>
            <a:ext cx="2440518" cy="156044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8" name="四角形: 角を丸くする 117">
            <a:extLst>
              <a:ext uri="{FF2B5EF4-FFF2-40B4-BE49-F238E27FC236}">
                <a16:creationId xmlns:a16="http://schemas.microsoft.com/office/drawing/2014/main" id="{04564A46-E81B-9351-0C46-3F802713E947}"/>
              </a:ext>
            </a:extLst>
          </p:cNvPr>
          <p:cNvSpPr/>
          <p:nvPr/>
        </p:nvSpPr>
        <p:spPr>
          <a:xfrm>
            <a:off x="4879071" y="4794365"/>
            <a:ext cx="2440518" cy="156044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35</Words>
  <Application>Microsoft Office PowerPoint</Application>
  <PresentationFormat>ワイド画面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HGｺﾞｼｯｸE</vt:lpstr>
      <vt:lpstr>メイリオ</vt:lpstr>
      <vt:lpstr>游ゴシック</vt:lpstr>
      <vt:lpstr>Arial</vt:lpstr>
      <vt:lpstr>Calibri</vt:lpstr>
      <vt:lpstr>Office Theme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州平 菅原</cp:lastModifiedBy>
  <cp:revision>12</cp:revision>
  <dcterms:created xsi:type="dcterms:W3CDTF">2013-01-27T09:14:16Z</dcterms:created>
  <dcterms:modified xsi:type="dcterms:W3CDTF">2026-02-09T08:50:20Z</dcterms:modified>
  <cp:category/>
</cp:coreProperties>
</file>